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259" r:id="rId5"/>
    <p:sldId id="269" r:id="rId6"/>
    <p:sldId id="273" r:id="rId7"/>
    <p:sldId id="330" r:id="rId8"/>
    <p:sldId id="295" r:id="rId9"/>
    <p:sldId id="302" r:id="rId10"/>
    <p:sldId id="309" r:id="rId11"/>
    <p:sldId id="310" r:id="rId12"/>
    <p:sldId id="315" r:id="rId13"/>
    <p:sldId id="320" r:id="rId14"/>
    <p:sldId id="331" r:id="rId15"/>
    <p:sldId id="332" r:id="rId16"/>
    <p:sldId id="335" r:id="rId17"/>
    <p:sldId id="351" r:id="rId18"/>
    <p:sldId id="34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67" d="100"/>
          <a:sy n="67" d="100"/>
        </p:scale>
        <p:origin x="6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osh R" userId="S::santosh.r2021@vitstudent.ac.in::04f00aa0-ffa5-47a1-95cf-5d034cbbeff9" providerId="AD" clId="Web-{92CAA31A-D8EF-4A61-A558-42FA819B140F}"/>
    <pc:docChg chg="modSld">
      <pc:chgData name="Santosh R" userId="S::santosh.r2021@vitstudent.ac.in::04f00aa0-ffa5-47a1-95cf-5d034cbbeff9" providerId="AD" clId="Web-{92CAA31A-D8EF-4A61-A558-42FA819B140F}" dt="2024-02-13T17:15:35.505" v="0" actId="1076"/>
      <pc:docMkLst>
        <pc:docMk/>
      </pc:docMkLst>
      <pc:sldChg chg="modSp">
        <pc:chgData name="Santosh R" userId="S::santosh.r2021@vitstudent.ac.in::04f00aa0-ffa5-47a1-95cf-5d034cbbeff9" providerId="AD" clId="Web-{92CAA31A-D8EF-4A61-A558-42FA819B140F}" dt="2024-02-13T17:15:35.505" v="0" actId="1076"/>
        <pc:sldMkLst>
          <pc:docMk/>
          <pc:sldMk cId="2391033113" sldId="301"/>
        </pc:sldMkLst>
        <pc:picChg chg="mod">
          <ac:chgData name="Santosh R" userId="S::santosh.r2021@vitstudent.ac.in::04f00aa0-ffa5-47a1-95cf-5d034cbbeff9" providerId="AD" clId="Web-{92CAA31A-D8EF-4A61-A558-42FA819B140F}" dt="2024-02-13T17:15:35.505" v="0" actId="1076"/>
          <ac:picMkLst>
            <pc:docMk/>
            <pc:sldMk cId="2391033113" sldId="301"/>
            <ac:picMk id="7170" creationId="{540F89C0-323F-2D5B-694A-118787B611FD}"/>
          </ac:picMkLst>
        </pc:picChg>
      </pc:sldChg>
    </pc:docChg>
  </pc:docChgLst>
  <pc:docChgLst>
    <pc:chgData name="Kaushal Kanna A" userId="S::kaushalkanna.a2021@vitstudent.ac.in::ab3184be-fa77-4153-8910-8e0668f40eb2" providerId="AD" clId="Web-{D033F121-2593-4605-84F0-AE985DC6BF6E}"/>
    <pc:docChg chg="addSld delSld">
      <pc:chgData name="Kaushal Kanna A" userId="S::kaushalkanna.a2021@vitstudent.ac.in::ab3184be-fa77-4153-8910-8e0668f40eb2" providerId="AD" clId="Web-{D033F121-2593-4605-84F0-AE985DC6BF6E}" dt="2024-02-13T19:07:45.143" v="1"/>
      <pc:docMkLst>
        <pc:docMk/>
      </pc:docMkLst>
      <pc:sldChg chg="new del">
        <pc:chgData name="Kaushal Kanna A" userId="S::kaushalkanna.a2021@vitstudent.ac.in::ab3184be-fa77-4153-8910-8e0668f40eb2" providerId="AD" clId="Web-{D033F121-2593-4605-84F0-AE985DC6BF6E}" dt="2024-02-13T19:07:45.143" v="1"/>
        <pc:sldMkLst>
          <pc:docMk/>
          <pc:sldMk cId="3020455245" sldId="356"/>
        </pc:sldMkLst>
      </pc:sldChg>
    </pc:docChg>
  </pc:docChgLst>
  <pc:docChgLst>
    <pc:chgData name="Adithya V" userId="S::adithya.v2021@vitstudent.ac.in::96dd2ac0-9c1c-4cc1-91f1-d143204a3474" providerId="AD" clId="Web-{5278A8FE-B3DB-4576-868E-B43BDB97426B}"/>
    <pc:docChg chg="addSld delSld modSld">
      <pc:chgData name="Adithya V" userId="S::adithya.v2021@vitstudent.ac.in::96dd2ac0-9c1c-4cc1-91f1-d143204a3474" providerId="AD" clId="Web-{5278A8FE-B3DB-4576-868E-B43BDB97426B}" dt="2024-05-12T10:35:59.587" v="46"/>
      <pc:docMkLst>
        <pc:docMk/>
      </pc:docMkLst>
      <pc:sldChg chg="modSp">
        <pc:chgData name="Adithya V" userId="S::adithya.v2021@vitstudent.ac.in::96dd2ac0-9c1c-4cc1-91f1-d143204a3474" providerId="AD" clId="Web-{5278A8FE-B3DB-4576-868E-B43BDB97426B}" dt="2024-05-12T10:23:00.320" v="42" actId="20577"/>
        <pc:sldMkLst>
          <pc:docMk/>
          <pc:sldMk cId="1985762876" sldId="330"/>
        </pc:sldMkLst>
        <pc:spChg chg="mod">
          <ac:chgData name="Adithya V" userId="S::adithya.v2021@vitstudent.ac.in::96dd2ac0-9c1c-4cc1-91f1-d143204a3474" providerId="AD" clId="Web-{5278A8FE-B3DB-4576-868E-B43BDB97426B}" dt="2024-05-12T10:23:00.320" v="42" actId="20577"/>
          <ac:spMkLst>
            <pc:docMk/>
            <pc:sldMk cId="1985762876" sldId="330"/>
            <ac:spMk id="2" creationId="{DC2BA6E9-3656-627E-857D-A984A69634AF}"/>
          </ac:spMkLst>
        </pc:spChg>
      </pc:sldChg>
      <pc:sldChg chg="new del">
        <pc:chgData name="Adithya V" userId="S::adithya.v2021@vitstudent.ac.in::96dd2ac0-9c1c-4cc1-91f1-d143204a3474" providerId="AD" clId="Web-{5278A8FE-B3DB-4576-868E-B43BDB97426B}" dt="2024-05-12T10:35:59.587" v="46"/>
        <pc:sldMkLst>
          <pc:docMk/>
          <pc:sldMk cId="2717080995" sldId="356"/>
        </pc:sldMkLst>
      </pc:sldChg>
      <pc:sldChg chg="new del">
        <pc:chgData name="Adithya V" userId="S::adithya.v2021@vitstudent.ac.in::96dd2ac0-9c1c-4cc1-91f1-d143204a3474" providerId="AD" clId="Web-{5278A8FE-B3DB-4576-868E-B43BDB97426B}" dt="2024-05-12T10:35:58.447" v="45"/>
        <pc:sldMkLst>
          <pc:docMk/>
          <pc:sldMk cId="619432073" sldId="357"/>
        </pc:sldMkLst>
      </pc:sldChg>
    </pc:docChg>
  </pc:docChgLst>
  <pc:docChgLst>
    <pc:chgData name="Aastha Kumar" userId="f94225b3-263d-47de-91f3-c17c89a7eef3" providerId="ADAL" clId="{FAEE3FED-4386-42CE-9C17-CC4C0F4F1488}"/>
    <pc:docChg chg="undo custSel addSld delSld modSld">
      <pc:chgData name="Aastha Kumar" userId="f94225b3-263d-47de-91f3-c17c89a7eef3" providerId="ADAL" clId="{FAEE3FED-4386-42CE-9C17-CC4C0F4F1488}" dt="2024-12-04T19:28:08.598" v="126" actId="114"/>
      <pc:docMkLst>
        <pc:docMk/>
      </pc:docMkLst>
      <pc:sldChg chg="del">
        <pc:chgData name="Aastha Kumar" userId="f94225b3-263d-47de-91f3-c17c89a7eef3" providerId="ADAL" clId="{FAEE3FED-4386-42CE-9C17-CC4C0F4F1488}" dt="2024-12-04T19:27:04.134" v="124" actId="47"/>
        <pc:sldMkLst>
          <pc:docMk/>
          <pc:sldMk cId="2854162684" sldId="270"/>
        </pc:sldMkLst>
      </pc:sldChg>
      <pc:sldChg chg="del">
        <pc:chgData name="Aastha Kumar" userId="f94225b3-263d-47de-91f3-c17c89a7eef3" providerId="ADAL" clId="{FAEE3FED-4386-42CE-9C17-CC4C0F4F1488}" dt="2024-12-04T19:27:04.435" v="125" actId="47"/>
        <pc:sldMkLst>
          <pc:docMk/>
          <pc:sldMk cId="107330139" sldId="271"/>
        </pc:sldMkLst>
      </pc:sldChg>
      <pc:sldChg chg="modSp mod">
        <pc:chgData name="Aastha Kumar" userId="f94225b3-263d-47de-91f3-c17c89a7eef3" providerId="ADAL" clId="{FAEE3FED-4386-42CE-9C17-CC4C0F4F1488}" dt="2024-12-04T19:28:08.598" v="126" actId="114"/>
        <pc:sldMkLst>
          <pc:docMk/>
          <pc:sldMk cId="3426505856" sldId="273"/>
        </pc:sldMkLst>
        <pc:spChg chg="mod">
          <ac:chgData name="Aastha Kumar" userId="f94225b3-263d-47de-91f3-c17c89a7eef3" providerId="ADAL" clId="{FAEE3FED-4386-42CE-9C17-CC4C0F4F1488}" dt="2024-12-04T19:28:08.598" v="126" actId="114"/>
          <ac:spMkLst>
            <pc:docMk/>
            <pc:sldMk cId="3426505856" sldId="273"/>
            <ac:spMk id="3" creationId="{62ADAD90-C092-E4A3-C123-156925F4772E}"/>
          </ac:spMkLst>
        </pc:spChg>
      </pc:sldChg>
      <pc:sldChg chg="modSp mod">
        <pc:chgData name="Aastha Kumar" userId="f94225b3-263d-47de-91f3-c17c89a7eef3" providerId="ADAL" clId="{FAEE3FED-4386-42CE-9C17-CC4C0F4F1488}" dt="2024-12-04T06:30:58.375" v="16"/>
        <pc:sldMkLst>
          <pc:docMk/>
          <pc:sldMk cId="1920699371" sldId="295"/>
        </pc:sldMkLst>
        <pc:spChg chg="mod">
          <ac:chgData name="Aastha Kumar" userId="f94225b3-263d-47de-91f3-c17c89a7eef3" providerId="ADAL" clId="{FAEE3FED-4386-42CE-9C17-CC4C0F4F1488}" dt="2024-12-04T06:30:09.660" v="8" actId="1076"/>
          <ac:spMkLst>
            <pc:docMk/>
            <pc:sldMk cId="1920699371" sldId="295"/>
            <ac:spMk id="2" creationId="{80969BF1-F86B-8ED5-F3AC-35C4823E96A9}"/>
          </ac:spMkLst>
        </pc:spChg>
        <pc:spChg chg="mod">
          <ac:chgData name="Aastha Kumar" userId="f94225b3-263d-47de-91f3-c17c89a7eef3" providerId="ADAL" clId="{FAEE3FED-4386-42CE-9C17-CC4C0F4F1488}" dt="2024-12-04T06:30:58.375" v="16"/>
          <ac:spMkLst>
            <pc:docMk/>
            <pc:sldMk cId="1920699371" sldId="295"/>
            <ac:spMk id="3" creationId="{39BA2B28-78FE-0BB8-FE0B-EC3AE477BADA}"/>
          </ac:spMkLst>
        </pc:spChg>
      </pc:sldChg>
      <pc:sldChg chg="modSp del mod">
        <pc:chgData name="Aastha Kumar" userId="f94225b3-263d-47de-91f3-c17c89a7eef3" providerId="ADAL" clId="{FAEE3FED-4386-42CE-9C17-CC4C0F4F1488}" dt="2024-12-04T06:31:02.400" v="17" actId="47"/>
        <pc:sldMkLst>
          <pc:docMk/>
          <pc:sldMk cId="667179824" sldId="296"/>
        </pc:sldMkLst>
        <pc:spChg chg="mod">
          <ac:chgData name="Aastha Kumar" userId="f94225b3-263d-47de-91f3-c17c89a7eef3" providerId="ADAL" clId="{FAEE3FED-4386-42CE-9C17-CC4C0F4F1488}" dt="2024-12-04T06:30:54.790" v="13" actId="21"/>
          <ac:spMkLst>
            <pc:docMk/>
            <pc:sldMk cId="667179824" sldId="296"/>
            <ac:spMk id="3" creationId="{30DE1B78-8CB7-282A-C152-FD18A2654DB9}"/>
          </ac:spMkLst>
        </pc:spChg>
      </pc:sldChg>
      <pc:sldChg chg="del">
        <pc:chgData name="Aastha Kumar" userId="f94225b3-263d-47de-91f3-c17c89a7eef3" providerId="ADAL" clId="{FAEE3FED-4386-42CE-9C17-CC4C0F4F1488}" dt="2024-12-04T06:31:27.073" v="18" actId="47"/>
        <pc:sldMkLst>
          <pc:docMk/>
          <pc:sldMk cId="742547740" sldId="297"/>
        </pc:sldMkLst>
      </pc:sldChg>
      <pc:sldChg chg="modSp add del mod">
        <pc:chgData name="Aastha Kumar" userId="f94225b3-263d-47de-91f3-c17c89a7eef3" providerId="ADAL" clId="{FAEE3FED-4386-42CE-9C17-CC4C0F4F1488}" dt="2024-12-04T06:36:23.155" v="84" actId="20577"/>
        <pc:sldMkLst>
          <pc:docMk/>
          <pc:sldMk cId="1328262764" sldId="315"/>
        </pc:sldMkLst>
        <pc:spChg chg="mod">
          <ac:chgData name="Aastha Kumar" userId="f94225b3-263d-47de-91f3-c17c89a7eef3" providerId="ADAL" clId="{FAEE3FED-4386-42CE-9C17-CC4C0F4F1488}" dt="2024-12-04T06:36:23.155" v="84" actId="20577"/>
          <ac:spMkLst>
            <pc:docMk/>
            <pc:sldMk cId="1328262764" sldId="315"/>
            <ac:spMk id="3" creationId="{149A2330-84DD-E20F-858A-7EA095764197}"/>
          </ac:spMkLst>
        </pc:spChg>
      </pc:sldChg>
      <pc:sldChg chg="modSp del mod">
        <pc:chgData name="Aastha Kumar" userId="f94225b3-263d-47de-91f3-c17c89a7eef3" providerId="ADAL" clId="{FAEE3FED-4386-42CE-9C17-CC4C0F4F1488}" dt="2024-12-04T06:35:28.759" v="45" actId="47"/>
        <pc:sldMkLst>
          <pc:docMk/>
          <pc:sldMk cId="487405484" sldId="319"/>
        </pc:sldMkLst>
        <pc:spChg chg="mod">
          <ac:chgData name="Aastha Kumar" userId="f94225b3-263d-47de-91f3-c17c89a7eef3" providerId="ADAL" clId="{FAEE3FED-4386-42CE-9C17-CC4C0F4F1488}" dt="2024-12-04T06:33:50.855" v="26" actId="21"/>
          <ac:spMkLst>
            <pc:docMk/>
            <pc:sldMk cId="487405484" sldId="319"/>
            <ac:spMk id="3" creationId="{4AE9DFE3-BADA-78C9-ED32-EFE4E78ED486}"/>
          </ac:spMkLst>
        </pc:spChg>
      </pc:sldChg>
      <pc:sldChg chg="modSp mod">
        <pc:chgData name="Aastha Kumar" userId="f94225b3-263d-47de-91f3-c17c89a7eef3" providerId="ADAL" clId="{FAEE3FED-4386-42CE-9C17-CC4C0F4F1488}" dt="2024-12-04T06:38:37.800" v="123" actId="108"/>
        <pc:sldMkLst>
          <pc:docMk/>
          <pc:sldMk cId="2184603513" sldId="320"/>
        </pc:sldMkLst>
        <pc:spChg chg="mod">
          <ac:chgData name="Aastha Kumar" userId="f94225b3-263d-47de-91f3-c17c89a7eef3" providerId="ADAL" clId="{FAEE3FED-4386-42CE-9C17-CC4C0F4F1488}" dt="2024-12-04T06:38:21.868" v="111" actId="1076"/>
          <ac:spMkLst>
            <pc:docMk/>
            <pc:sldMk cId="2184603513" sldId="320"/>
            <ac:spMk id="2" creationId="{5D8A6CC3-E2E5-7C61-AD57-1625B0AD4627}"/>
          </ac:spMkLst>
        </pc:spChg>
        <pc:spChg chg="mod">
          <ac:chgData name="Aastha Kumar" userId="f94225b3-263d-47de-91f3-c17c89a7eef3" providerId="ADAL" clId="{FAEE3FED-4386-42CE-9C17-CC4C0F4F1488}" dt="2024-12-04T06:38:37.800" v="123" actId="108"/>
          <ac:spMkLst>
            <pc:docMk/>
            <pc:sldMk cId="2184603513" sldId="320"/>
            <ac:spMk id="3" creationId="{250D5550-FBE0-B741-1E06-AABE1B05D80A}"/>
          </ac:spMkLst>
        </pc:spChg>
      </pc:sldChg>
      <pc:sldChg chg="modSp del mod">
        <pc:chgData name="Aastha Kumar" userId="f94225b3-263d-47de-91f3-c17c89a7eef3" providerId="ADAL" clId="{FAEE3FED-4386-42CE-9C17-CC4C0F4F1488}" dt="2024-12-04T06:37:42.869" v="102" actId="47"/>
        <pc:sldMkLst>
          <pc:docMk/>
          <pc:sldMk cId="2756875680" sldId="321"/>
        </pc:sldMkLst>
        <pc:spChg chg="mod">
          <ac:chgData name="Aastha Kumar" userId="f94225b3-263d-47de-91f3-c17c89a7eef3" providerId="ADAL" clId="{FAEE3FED-4386-42CE-9C17-CC4C0F4F1488}" dt="2024-12-04T06:37:38.511" v="98" actId="21"/>
          <ac:spMkLst>
            <pc:docMk/>
            <pc:sldMk cId="2756875680" sldId="321"/>
            <ac:spMk id="3" creationId="{1703B85C-C986-EE2F-34C4-31748C2E6AEC}"/>
          </ac:spMkLst>
        </pc:spChg>
      </pc:sldChg>
      <pc:sldChg chg="modSp del mod">
        <pc:chgData name="Aastha Kumar" userId="f94225b3-263d-47de-91f3-c17c89a7eef3" providerId="ADAL" clId="{FAEE3FED-4386-42CE-9C17-CC4C0F4F1488}" dt="2024-12-04T06:38:12.623" v="109" actId="47"/>
        <pc:sldMkLst>
          <pc:docMk/>
          <pc:sldMk cId="2781942609" sldId="322"/>
        </pc:sldMkLst>
        <pc:spChg chg="mod">
          <ac:chgData name="Aastha Kumar" userId="f94225b3-263d-47de-91f3-c17c89a7eef3" providerId="ADAL" clId="{FAEE3FED-4386-42CE-9C17-CC4C0F4F1488}" dt="2024-12-04T06:38:08.966" v="105" actId="21"/>
          <ac:spMkLst>
            <pc:docMk/>
            <pc:sldMk cId="2781942609" sldId="322"/>
            <ac:spMk id="3" creationId="{E5144B8C-1C35-D0A6-1C91-B73CCCABC037}"/>
          </ac:spMkLst>
        </pc:spChg>
      </pc:sldChg>
      <pc:sldChg chg="modSp mod">
        <pc:chgData name="Aastha Kumar" userId="f94225b3-263d-47de-91f3-c17c89a7eef3" providerId="ADAL" clId="{FAEE3FED-4386-42CE-9C17-CC4C0F4F1488}" dt="2024-12-04T06:28:32.737" v="1" actId="27636"/>
        <pc:sldMkLst>
          <pc:docMk/>
          <pc:sldMk cId="1985762876" sldId="330"/>
        </pc:sldMkLst>
        <pc:spChg chg="mod">
          <ac:chgData name="Aastha Kumar" userId="f94225b3-263d-47de-91f3-c17c89a7eef3" providerId="ADAL" clId="{FAEE3FED-4386-42CE-9C17-CC4C0F4F1488}" dt="2024-12-04T06:28:32.737" v="1" actId="27636"/>
          <ac:spMkLst>
            <pc:docMk/>
            <pc:sldMk cId="1985762876" sldId="330"/>
            <ac:spMk id="3" creationId="{0721EF58-06C8-0447-9F28-F553FF769C95}"/>
          </ac:spMkLst>
        </pc:spChg>
      </pc:sldChg>
    </pc:docChg>
  </pc:docChgLst>
  <pc:docChgLst>
    <pc:chgData name="Saranya Sarathy" userId="S::saranya.sarathy2021@vitstudent.ac.in::7265805e-0d43-43d2-92dd-63016628f5ca" providerId="AD" clId="Web-{2CAF9388-DC75-4E7D-8A2B-D10804E62B52}"/>
    <pc:docChg chg="modSld">
      <pc:chgData name="Saranya Sarathy" userId="S::saranya.sarathy2021@vitstudent.ac.in::7265805e-0d43-43d2-92dd-63016628f5ca" providerId="AD" clId="Web-{2CAF9388-DC75-4E7D-8A2B-D10804E62B52}" dt="2024-05-12T07:22:37.035" v="3" actId="20577"/>
      <pc:docMkLst>
        <pc:docMk/>
      </pc:docMkLst>
      <pc:sldChg chg="modSp">
        <pc:chgData name="Saranya Sarathy" userId="S::saranya.sarathy2021@vitstudent.ac.in::7265805e-0d43-43d2-92dd-63016628f5ca" providerId="AD" clId="Web-{2CAF9388-DC75-4E7D-8A2B-D10804E62B52}" dt="2024-05-12T07:22:37.035" v="3" actId="20577"/>
        <pc:sldMkLst>
          <pc:docMk/>
          <pc:sldMk cId="3426505856" sldId="273"/>
        </pc:sldMkLst>
        <pc:spChg chg="mod">
          <ac:chgData name="Saranya Sarathy" userId="S::saranya.sarathy2021@vitstudent.ac.in::7265805e-0d43-43d2-92dd-63016628f5ca" providerId="AD" clId="Web-{2CAF9388-DC75-4E7D-8A2B-D10804E62B52}" dt="2024-05-12T07:22:37.035" v="3" actId="20577"/>
          <ac:spMkLst>
            <pc:docMk/>
            <pc:sldMk cId="3426505856" sldId="273"/>
            <ac:spMk id="3" creationId="{62ADAD90-C092-E4A3-C123-156925F4772E}"/>
          </ac:spMkLst>
        </pc:spChg>
      </pc:sldChg>
    </pc:docChg>
  </pc:docChgLst>
  <pc:docChgLst>
    <pc:chgData name="Kesar Mehta" userId="S::kesar.mehta2021@vitstudent.ac.in::5a2ad6f2-6c3e-435b-adc3-858f9a0cad1a" providerId="AD" clId="Web-{EA777074-DBCA-440E-A800-375DC06F3717}"/>
    <pc:docChg chg="modSld">
      <pc:chgData name="Kesar Mehta" userId="S::kesar.mehta2021@vitstudent.ac.in::5a2ad6f2-6c3e-435b-adc3-858f9a0cad1a" providerId="AD" clId="Web-{EA777074-DBCA-440E-A800-375DC06F3717}" dt="2024-02-13T10:32:20.741" v="20" actId="20577"/>
      <pc:docMkLst>
        <pc:docMk/>
      </pc:docMkLst>
      <pc:sldChg chg="modSp">
        <pc:chgData name="Kesar Mehta" userId="S::kesar.mehta2021@vitstudent.ac.in::5a2ad6f2-6c3e-435b-adc3-858f9a0cad1a" providerId="AD" clId="Web-{EA777074-DBCA-440E-A800-375DC06F3717}" dt="2024-02-13T10:32:20.741" v="20" actId="20577"/>
        <pc:sldMkLst>
          <pc:docMk/>
          <pc:sldMk cId="1544175116" sldId="256"/>
        </pc:sldMkLst>
        <pc:spChg chg="mod">
          <ac:chgData name="Kesar Mehta" userId="S::kesar.mehta2021@vitstudent.ac.in::5a2ad6f2-6c3e-435b-adc3-858f9a0cad1a" providerId="AD" clId="Web-{EA777074-DBCA-440E-A800-375DC06F3717}" dt="2024-02-13T10:32:20.741" v="20" actId="20577"/>
          <ac:spMkLst>
            <pc:docMk/>
            <pc:sldMk cId="1544175116" sldId="256"/>
            <ac:spMk id="2" creationId="{C8BDEF01-594B-47C7-4405-8998208E8074}"/>
          </ac:spMkLst>
        </pc:spChg>
      </pc:sldChg>
    </pc:docChg>
  </pc:docChgLst>
  <pc:docChgLst>
    <pc:chgData name="Aastha Kumar" userId="f94225b3-263d-47de-91f3-c17c89a7eef3" providerId="ADAL" clId="{FE2A8BFF-703F-4113-A73D-AECF185C18D2}"/>
    <pc:docChg chg="undo custSel addSld delSld modSld">
      <pc:chgData name="Aastha Kumar" userId="f94225b3-263d-47de-91f3-c17c89a7eef3" providerId="ADAL" clId="{FE2A8BFF-703F-4113-A73D-AECF185C18D2}" dt="2024-09-27T05:46:39.637" v="78" actId="6549"/>
      <pc:docMkLst>
        <pc:docMk/>
      </pc:docMkLst>
      <pc:sldChg chg="del">
        <pc:chgData name="Aastha Kumar" userId="f94225b3-263d-47de-91f3-c17c89a7eef3" providerId="ADAL" clId="{FE2A8BFF-703F-4113-A73D-AECF185C18D2}" dt="2024-09-25T16:49:21.122" v="0" actId="47"/>
        <pc:sldMkLst>
          <pc:docMk/>
          <pc:sldMk cId="2740476510" sldId="272"/>
        </pc:sldMkLst>
      </pc:sldChg>
      <pc:sldChg chg="del">
        <pc:chgData name="Aastha Kumar" userId="f94225b3-263d-47de-91f3-c17c89a7eef3" providerId="ADAL" clId="{FE2A8BFF-703F-4113-A73D-AECF185C18D2}" dt="2024-09-25T16:49:51.851" v="1" actId="47"/>
        <pc:sldMkLst>
          <pc:docMk/>
          <pc:sldMk cId="1400350868" sldId="284"/>
        </pc:sldMkLst>
      </pc:sldChg>
      <pc:sldChg chg="add del">
        <pc:chgData name="Aastha Kumar" userId="f94225b3-263d-47de-91f3-c17c89a7eef3" providerId="ADAL" clId="{FE2A8BFF-703F-4113-A73D-AECF185C18D2}" dt="2024-09-27T05:43:12.903" v="76" actId="47"/>
        <pc:sldMkLst>
          <pc:docMk/>
          <pc:sldMk cId="1920699371" sldId="295"/>
        </pc:sldMkLst>
      </pc:sldChg>
      <pc:sldChg chg="modSp del mod">
        <pc:chgData name="Aastha Kumar" userId="f94225b3-263d-47de-91f3-c17c89a7eef3" providerId="ADAL" clId="{FE2A8BFF-703F-4113-A73D-AECF185C18D2}" dt="2024-09-25T16:59:08.412" v="37" actId="47"/>
        <pc:sldMkLst>
          <pc:docMk/>
          <pc:sldMk cId="2870695534" sldId="347"/>
        </pc:sldMkLst>
        <pc:spChg chg="mod">
          <ac:chgData name="Aastha Kumar" userId="f94225b3-263d-47de-91f3-c17c89a7eef3" providerId="ADAL" clId="{FE2A8BFF-703F-4113-A73D-AECF185C18D2}" dt="2024-09-25T16:58:39.193" v="19" actId="21"/>
          <ac:spMkLst>
            <pc:docMk/>
            <pc:sldMk cId="2870695534" sldId="347"/>
            <ac:spMk id="3" creationId="{3E11C61A-49C8-B7CA-FE50-DCF1B145F2E5}"/>
          </ac:spMkLst>
        </pc:spChg>
      </pc:sldChg>
      <pc:sldChg chg="modSp mod">
        <pc:chgData name="Aastha Kumar" userId="f94225b3-263d-47de-91f3-c17c89a7eef3" providerId="ADAL" clId="{FE2A8BFF-703F-4113-A73D-AECF185C18D2}" dt="2024-09-25T16:59:06.791" v="36" actId="1076"/>
        <pc:sldMkLst>
          <pc:docMk/>
          <pc:sldMk cId="498157841" sldId="348"/>
        </pc:sldMkLst>
        <pc:spChg chg="mod">
          <ac:chgData name="Aastha Kumar" userId="f94225b3-263d-47de-91f3-c17c89a7eef3" providerId="ADAL" clId="{FE2A8BFF-703F-4113-A73D-AECF185C18D2}" dt="2024-09-25T16:58:55.578" v="31" actId="1076"/>
          <ac:spMkLst>
            <pc:docMk/>
            <pc:sldMk cId="498157841" sldId="348"/>
            <ac:spMk id="2" creationId="{01010BBC-5908-CA59-B243-4CAFFC18E98F}"/>
          </ac:spMkLst>
        </pc:spChg>
        <pc:spChg chg="mod">
          <ac:chgData name="Aastha Kumar" userId="f94225b3-263d-47de-91f3-c17c89a7eef3" providerId="ADAL" clId="{FE2A8BFF-703F-4113-A73D-AECF185C18D2}" dt="2024-09-25T16:59:06.791" v="36" actId="1076"/>
          <ac:spMkLst>
            <pc:docMk/>
            <pc:sldMk cId="498157841" sldId="348"/>
            <ac:spMk id="3" creationId="{DCCDD0FA-3D0F-6AC2-C80B-56F500B2AFF5}"/>
          </ac:spMkLst>
        </pc:spChg>
      </pc:sldChg>
      <pc:sldChg chg="modSp del mod">
        <pc:chgData name="Aastha Kumar" userId="f94225b3-263d-47de-91f3-c17c89a7eef3" providerId="ADAL" clId="{FE2A8BFF-703F-4113-A73D-AECF185C18D2}" dt="2024-09-25T16:59:10.184" v="38" actId="47"/>
        <pc:sldMkLst>
          <pc:docMk/>
          <pc:sldMk cId="1399632202" sldId="349"/>
        </pc:sldMkLst>
        <pc:spChg chg="mod">
          <ac:chgData name="Aastha Kumar" userId="f94225b3-263d-47de-91f3-c17c89a7eef3" providerId="ADAL" clId="{FE2A8BFF-703F-4113-A73D-AECF185C18D2}" dt="2024-09-25T16:58:29.978" v="17" actId="27636"/>
          <ac:spMkLst>
            <pc:docMk/>
            <pc:sldMk cId="1399632202" sldId="349"/>
            <ac:spMk id="3" creationId="{C231A47F-0D5E-7A0A-DD7D-79EE3C841B3F}"/>
          </ac:spMkLst>
        </pc:spChg>
      </pc:sldChg>
      <pc:sldChg chg="addSp delSp modSp del mod">
        <pc:chgData name="Aastha Kumar" userId="f94225b3-263d-47de-91f3-c17c89a7eef3" providerId="ADAL" clId="{FE2A8BFF-703F-4113-A73D-AECF185C18D2}" dt="2024-09-25T17:03:25.005" v="73" actId="47"/>
        <pc:sldMkLst>
          <pc:docMk/>
          <pc:sldMk cId="2755495631" sldId="350"/>
        </pc:sldMkLst>
        <pc:spChg chg="del mod">
          <ac:chgData name="Aastha Kumar" userId="f94225b3-263d-47de-91f3-c17c89a7eef3" providerId="ADAL" clId="{FE2A8BFF-703F-4113-A73D-AECF185C18D2}" dt="2024-09-25T17:02:57.191" v="64" actId="21"/>
          <ac:spMkLst>
            <pc:docMk/>
            <pc:sldMk cId="2755495631" sldId="350"/>
            <ac:spMk id="3" creationId="{283C7A93-7AE9-A4D2-4F21-6F604EBA1E38}"/>
          </ac:spMkLst>
        </pc:spChg>
        <pc:spChg chg="add mod">
          <ac:chgData name="Aastha Kumar" userId="f94225b3-263d-47de-91f3-c17c89a7eef3" providerId="ADAL" clId="{FE2A8BFF-703F-4113-A73D-AECF185C18D2}" dt="2024-09-25T17:02:57.191" v="64" actId="21"/>
          <ac:spMkLst>
            <pc:docMk/>
            <pc:sldMk cId="2755495631" sldId="350"/>
            <ac:spMk id="5" creationId="{E032F8FB-B6CE-EDB4-7573-0F2958059184}"/>
          </ac:spMkLst>
        </pc:spChg>
      </pc:sldChg>
      <pc:sldChg chg="addSp delSp modSp mod">
        <pc:chgData name="Aastha Kumar" userId="f94225b3-263d-47de-91f3-c17c89a7eef3" providerId="ADAL" clId="{FE2A8BFF-703F-4113-A73D-AECF185C18D2}" dt="2024-09-27T05:46:39.637" v="78" actId="6549"/>
        <pc:sldMkLst>
          <pc:docMk/>
          <pc:sldMk cId="3140867906" sldId="351"/>
        </pc:sldMkLst>
        <pc:spChg chg="del">
          <ac:chgData name="Aastha Kumar" userId="f94225b3-263d-47de-91f3-c17c89a7eef3" providerId="ADAL" clId="{FE2A8BFF-703F-4113-A73D-AECF185C18D2}" dt="2024-09-25T17:00:55.910" v="40" actId="478"/>
          <ac:spMkLst>
            <pc:docMk/>
            <pc:sldMk cId="3140867906" sldId="351"/>
            <ac:spMk id="2" creationId="{5552A45A-8EDB-B2F4-233E-6FAD6A4BD593}"/>
          </ac:spMkLst>
        </pc:spChg>
        <pc:spChg chg="mod">
          <ac:chgData name="Aastha Kumar" userId="f94225b3-263d-47de-91f3-c17c89a7eef3" providerId="ADAL" clId="{FE2A8BFF-703F-4113-A73D-AECF185C18D2}" dt="2024-09-27T05:46:39.637" v="78" actId="6549"/>
          <ac:spMkLst>
            <pc:docMk/>
            <pc:sldMk cId="3140867906" sldId="351"/>
            <ac:spMk id="3" creationId="{862141FB-9386-A0C3-4AB9-2E6E03A1FF79}"/>
          </ac:spMkLst>
        </pc:spChg>
        <pc:spChg chg="add del mod">
          <ac:chgData name="Aastha Kumar" userId="f94225b3-263d-47de-91f3-c17c89a7eef3" providerId="ADAL" clId="{FE2A8BFF-703F-4113-A73D-AECF185C18D2}" dt="2024-09-25T17:00:58.657" v="41" actId="478"/>
          <ac:spMkLst>
            <pc:docMk/>
            <pc:sldMk cId="3140867906" sldId="351"/>
            <ac:spMk id="5" creationId="{3F08FF19-CAD1-A20E-B2A2-FED5A093F4D8}"/>
          </ac:spMkLst>
        </pc:spChg>
        <pc:spChg chg="add mod">
          <ac:chgData name="Aastha Kumar" userId="f94225b3-263d-47de-91f3-c17c89a7eef3" providerId="ADAL" clId="{FE2A8BFF-703F-4113-A73D-AECF185C18D2}" dt="2024-09-25T17:03:16.477" v="69" actId="14100"/>
          <ac:spMkLst>
            <pc:docMk/>
            <pc:sldMk cId="3140867906" sldId="351"/>
            <ac:spMk id="6" creationId="{283C7A93-7AE9-A4D2-4F21-6F604EBA1E38}"/>
          </ac:spMkLst>
        </pc:spChg>
      </pc:sldChg>
      <pc:sldChg chg="modSp del mod">
        <pc:chgData name="Aastha Kumar" userId="f94225b3-263d-47de-91f3-c17c89a7eef3" providerId="ADAL" clId="{FE2A8BFF-703F-4113-A73D-AECF185C18D2}" dt="2024-09-25T17:03:26.224" v="74" actId="47"/>
        <pc:sldMkLst>
          <pc:docMk/>
          <pc:sldMk cId="1630649105" sldId="352"/>
        </pc:sldMkLst>
        <pc:spChg chg="mod">
          <ac:chgData name="Aastha Kumar" userId="f94225b3-263d-47de-91f3-c17c89a7eef3" providerId="ADAL" clId="{FE2A8BFF-703F-4113-A73D-AECF185C18D2}" dt="2024-09-25T17:02:42.709" v="57" actId="21"/>
          <ac:spMkLst>
            <pc:docMk/>
            <pc:sldMk cId="1630649105" sldId="352"/>
            <ac:spMk id="3" creationId="{7AB9A44B-81C3-B511-2020-14DF5A5C5574}"/>
          </ac:spMkLst>
        </pc:spChg>
      </pc:sldChg>
      <pc:sldChg chg="del">
        <pc:chgData name="Aastha Kumar" userId="f94225b3-263d-47de-91f3-c17c89a7eef3" providerId="ADAL" clId="{FE2A8BFF-703F-4113-A73D-AECF185C18D2}" dt="2024-09-25T17:00:33.955" v="39" actId="47"/>
        <pc:sldMkLst>
          <pc:docMk/>
          <pc:sldMk cId="3644274464" sldId="353"/>
        </pc:sldMkLst>
      </pc:sldChg>
    </pc:docChg>
  </pc:docChgLst>
  <pc:docChgLst>
    <pc:chgData name="Raunaq Singh" userId="S::raunaq.singh2021@vitstudent.ac.in::d16e7cf7-2a16-4697-aeba-3694d03e80e3" providerId="AD" clId="Web-{F1A3BD4E-5369-4C94-B4B1-2CA8CF9CA901}"/>
    <pc:docChg chg="modSld">
      <pc:chgData name="Raunaq Singh" userId="S::raunaq.singh2021@vitstudent.ac.in::d16e7cf7-2a16-4697-aeba-3694d03e80e3" providerId="AD" clId="Web-{F1A3BD4E-5369-4C94-B4B1-2CA8CF9CA901}" dt="2024-02-13T11:09:28.385" v="14" actId="20577"/>
      <pc:docMkLst>
        <pc:docMk/>
      </pc:docMkLst>
      <pc:sldChg chg="modSp">
        <pc:chgData name="Raunaq Singh" userId="S::raunaq.singh2021@vitstudent.ac.in::d16e7cf7-2a16-4697-aeba-3694d03e80e3" providerId="AD" clId="Web-{F1A3BD4E-5369-4C94-B4B1-2CA8CF9CA901}" dt="2024-02-13T11:09:28.385" v="14" actId="20577"/>
        <pc:sldMkLst>
          <pc:docMk/>
          <pc:sldMk cId="3426505856" sldId="273"/>
        </pc:sldMkLst>
        <pc:spChg chg="mod">
          <ac:chgData name="Raunaq Singh" userId="S::raunaq.singh2021@vitstudent.ac.in::d16e7cf7-2a16-4697-aeba-3694d03e80e3" providerId="AD" clId="Web-{F1A3BD4E-5369-4C94-B4B1-2CA8CF9CA901}" dt="2024-02-13T11:09:28.385" v="14" actId="20577"/>
          <ac:spMkLst>
            <pc:docMk/>
            <pc:sldMk cId="3426505856" sldId="273"/>
            <ac:spMk id="3" creationId="{62ADAD90-C092-E4A3-C123-156925F4772E}"/>
          </ac:spMkLst>
        </pc:spChg>
      </pc:sldChg>
    </pc:docChg>
  </pc:docChgLst>
  <pc:docChgLst>
    <pc:chgData name="Saranya Sarathy" userId="S::saranya.sarathy2021@vitstudent.ac.in::7265805e-0d43-43d2-92dd-63016628f5ca" providerId="AD" clId="Web-{1B92BE17-DB94-49B6-9101-DAEA89703BD3}"/>
    <pc:docChg chg="modSld">
      <pc:chgData name="Saranya Sarathy" userId="S::saranya.sarathy2021@vitstudent.ac.in::7265805e-0d43-43d2-92dd-63016628f5ca" providerId="AD" clId="Web-{1B92BE17-DB94-49B6-9101-DAEA89703BD3}" dt="2024-02-12T11:38:47.230" v="0" actId="1076"/>
      <pc:docMkLst>
        <pc:docMk/>
      </pc:docMkLst>
      <pc:sldChg chg="modSp">
        <pc:chgData name="Saranya Sarathy" userId="S::saranya.sarathy2021@vitstudent.ac.in::7265805e-0d43-43d2-92dd-63016628f5ca" providerId="AD" clId="Web-{1B92BE17-DB94-49B6-9101-DAEA89703BD3}" dt="2024-02-12T11:38:47.230" v="0" actId="1076"/>
        <pc:sldMkLst>
          <pc:docMk/>
          <pc:sldMk cId="107330139" sldId="271"/>
        </pc:sldMkLst>
        <pc:picChg chg="mod">
          <ac:chgData name="Saranya Sarathy" userId="S::saranya.sarathy2021@vitstudent.ac.in::7265805e-0d43-43d2-92dd-63016628f5ca" providerId="AD" clId="Web-{1B92BE17-DB94-49B6-9101-DAEA89703BD3}" dt="2024-02-12T11:38:47.230" v="0" actId="1076"/>
          <ac:picMkLst>
            <pc:docMk/>
            <pc:sldMk cId="107330139" sldId="271"/>
            <ac:picMk id="5" creationId="{A87C823A-6B49-C81B-8BB5-60DE2ABFAEC8}"/>
          </ac:picMkLst>
        </pc:picChg>
      </pc:sldChg>
    </pc:docChg>
  </pc:docChgLst>
  <pc:docChgLst>
    <pc:chgData name="Kesar Mehta" userId="S::kesar.mehta2021@vitstudent.ac.in::5a2ad6f2-6c3e-435b-adc3-858f9a0cad1a" providerId="AD" clId="Web-{0C7A9630-C4C1-4F90-81DA-458486E1B0F9}"/>
    <pc:docChg chg="modSld">
      <pc:chgData name="Kesar Mehta" userId="S::kesar.mehta2021@vitstudent.ac.in::5a2ad6f2-6c3e-435b-adc3-858f9a0cad1a" providerId="AD" clId="Web-{0C7A9630-C4C1-4F90-81DA-458486E1B0F9}" dt="2024-02-13T12:18:46.705" v="43" actId="20577"/>
      <pc:docMkLst>
        <pc:docMk/>
      </pc:docMkLst>
      <pc:sldChg chg="modSp">
        <pc:chgData name="Kesar Mehta" userId="S::kesar.mehta2021@vitstudent.ac.in::5a2ad6f2-6c3e-435b-adc3-858f9a0cad1a" providerId="AD" clId="Web-{0C7A9630-C4C1-4F90-81DA-458486E1B0F9}" dt="2024-02-13T12:18:46.705" v="43" actId="20577"/>
        <pc:sldMkLst>
          <pc:docMk/>
          <pc:sldMk cId="2740476510" sldId="272"/>
        </pc:sldMkLst>
        <pc:spChg chg="mod">
          <ac:chgData name="Kesar Mehta" userId="S::kesar.mehta2021@vitstudent.ac.in::5a2ad6f2-6c3e-435b-adc3-858f9a0cad1a" providerId="AD" clId="Web-{0C7A9630-C4C1-4F90-81DA-458486E1B0F9}" dt="2024-02-13T12:18:46.705" v="43" actId="20577"/>
          <ac:spMkLst>
            <pc:docMk/>
            <pc:sldMk cId="2740476510" sldId="272"/>
            <ac:spMk id="3" creationId="{F329665D-34B8-1385-49F2-AB1BB4372CD4}"/>
          </ac:spMkLst>
        </pc:spChg>
      </pc:sldChg>
    </pc:docChg>
  </pc:docChgLst>
  <pc:docChgLst>
    <pc:chgData name="Aastha Kumar" userId="f94225b3-263d-47de-91f3-c17c89a7eef3" providerId="ADAL" clId="{20527F0E-A631-4A39-A742-1A8D9DC4B3C6}"/>
    <pc:docChg chg="custSel delSld modSld">
      <pc:chgData name="Aastha Kumar" userId="f94225b3-263d-47de-91f3-c17c89a7eef3" providerId="ADAL" clId="{20527F0E-A631-4A39-A742-1A8D9DC4B3C6}" dt="2024-08-28T17:01:47.327" v="24" actId="47"/>
      <pc:docMkLst>
        <pc:docMk/>
      </pc:docMkLst>
      <pc:sldChg chg="addSp modSp mod">
        <pc:chgData name="Aastha Kumar" userId="f94225b3-263d-47de-91f3-c17c89a7eef3" providerId="ADAL" clId="{20527F0E-A631-4A39-A742-1A8D9DC4B3C6}" dt="2024-08-28T14:15:04.076" v="16" actId="14100"/>
        <pc:sldMkLst>
          <pc:docMk/>
          <pc:sldMk cId="1893725064" sldId="259"/>
        </pc:sldMkLst>
        <pc:spChg chg="mod">
          <ac:chgData name="Aastha Kumar" userId="f94225b3-263d-47de-91f3-c17c89a7eef3" providerId="ADAL" clId="{20527F0E-A631-4A39-A742-1A8D9DC4B3C6}" dt="2024-08-28T14:15:04.076" v="16" actId="14100"/>
          <ac:spMkLst>
            <pc:docMk/>
            <pc:sldMk cId="1893725064" sldId="259"/>
            <ac:spMk id="3" creationId="{6EECAF3B-5989-6B81-FA80-4D95AB61A522}"/>
          </ac:spMkLst>
        </pc:spChg>
        <pc:picChg chg="add mod">
          <ac:chgData name="Aastha Kumar" userId="f94225b3-263d-47de-91f3-c17c89a7eef3" providerId="ADAL" clId="{20527F0E-A631-4A39-A742-1A8D9DC4B3C6}" dt="2024-08-28T14:14:35.950" v="11" actId="1076"/>
          <ac:picMkLst>
            <pc:docMk/>
            <pc:sldMk cId="1893725064" sldId="259"/>
            <ac:picMk id="4" creationId="{BAAC4D0D-1B5D-F87B-E247-67EEC4EC1B55}"/>
          </ac:picMkLst>
        </pc:picChg>
        <pc:picChg chg="mod">
          <ac:chgData name="Aastha Kumar" userId="f94225b3-263d-47de-91f3-c17c89a7eef3" providerId="ADAL" clId="{20527F0E-A631-4A39-A742-1A8D9DC4B3C6}" dt="2024-08-28T14:14:40.110" v="12" actId="1076"/>
          <ac:picMkLst>
            <pc:docMk/>
            <pc:sldMk cId="1893725064" sldId="259"/>
            <ac:picMk id="5" creationId="{7310BD02-5D4D-47F6-7BF1-90F61284EC89}"/>
          </ac:picMkLst>
        </pc:picChg>
      </pc:sldChg>
      <pc:sldChg chg="addSp delSp modSp del mod">
        <pc:chgData name="Aastha Kumar" userId="f94225b3-263d-47de-91f3-c17c89a7eef3" providerId="ADAL" clId="{20527F0E-A631-4A39-A742-1A8D9DC4B3C6}" dt="2024-08-28T14:15:06.856" v="17" actId="47"/>
        <pc:sldMkLst>
          <pc:docMk/>
          <pc:sldMk cId="418734170" sldId="261"/>
        </pc:sldMkLst>
        <pc:spChg chg="add mod">
          <ac:chgData name="Aastha Kumar" userId="f94225b3-263d-47de-91f3-c17c89a7eef3" providerId="ADAL" clId="{20527F0E-A631-4A39-A742-1A8D9DC4B3C6}" dt="2024-08-28T14:14:13.992" v="3" actId="21"/>
          <ac:spMkLst>
            <pc:docMk/>
            <pc:sldMk cId="418734170" sldId="261"/>
            <ac:spMk id="4" creationId="{EEE40756-97B0-66ED-CC47-BFEDEDD05104}"/>
          </ac:spMkLst>
        </pc:spChg>
        <pc:picChg chg="del">
          <ac:chgData name="Aastha Kumar" userId="f94225b3-263d-47de-91f3-c17c89a7eef3" providerId="ADAL" clId="{20527F0E-A631-4A39-A742-1A8D9DC4B3C6}" dt="2024-08-28T14:14:13.992" v="3" actId="21"/>
          <ac:picMkLst>
            <pc:docMk/>
            <pc:sldMk cId="418734170" sldId="261"/>
            <ac:picMk id="5" creationId="{BAAC4D0D-1B5D-F87B-E247-67EEC4EC1B55}"/>
          </ac:picMkLst>
        </pc:picChg>
      </pc:sldChg>
      <pc:sldChg chg="del">
        <pc:chgData name="Aastha Kumar" userId="f94225b3-263d-47de-91f3-c17c89a7eef3" providerId="ADAL" clId="{20527F0E-A631-4A39-A742-1A8D9DC4B3C6}" dt="2024-08-28T14:15:16.946" v="18" actId="47"/>
        <pc:sldMkLst>
          <pc:docMk/>
          <pc:sldMk cId="1410768435" sldId="262"/>
        </pc:sldMkLst>
      </pc:sldChg>
      <pc:sldChg chg="del">
        <pc:chgData name="Aastha Kumar" userId="f94225b3-263d-47de-91f3-c17c89a7eef3" providerId="ADAL" clId="{20527F0E-A631-4A39-A742-1A8D9DC4B3C6}" dt="2024-08-28T14:15:18.444" v="19" actId="47"/>
        <pc:sldMkLst>
          <pc:docMk/>
          <pc:sldMk cId="1628003517" sldId="263"/>
        </pc:sldMkLst>
      </pc:sldChg>
      <pc:sldChg chg="del">
        <pc:chgData name="Aastha Kumar" userId="f94225b3-263d-47de-91f3-c17c89a7eef3" providerId="ADAL" clId="{20527F0E-A631-4A39-A742-1A8D9DC4B3C6}" dt="2024-08-28T14:15:18.815" v="20" actId="47"/>
        <pc:sldMkLst>
          <pc:docMk/>
          <pc:sldMk cId="1813473702" sldId="265"/>
        </pc:sldMkLst>
      </pc:sldChg>
      <pc:sldChg chg="del">
        <pc:chgData name="Aastha Kumar" userId="f94225b3-263d-47de-91f3-c17c89a7eef3" providerId="ADAL" clId="{20527F0E-A631-4A39-A742-1A8D9DC4B3C6}" dt="2024-08-28T14:15:19.263" v="21" actId="47"/>
        <pc:sldMkLst>
          <pc:docMk/>
          <pc:sldMk cId="3853709954" sldId="266"/>
        </pc:sldMkLst>
      </pc:sldChg>
      <pc:sldChg chg="del">
        <pc:chgData name="Aastha Kumar" userId="f94225b3-263d-47de-91f3-c17c89a7eef3" providerId="ADAL" clId="{20527F0E-A631-4A39-A742-1A8D9DC4B3C6}" dt="2024-08-28T15:23:11.541" v="22" actId="47"/>
        <pc:sldMkLst>
          <pc:docMk/>
          <pc:sldMk cId="2391033113" sldId="301"/>
        </pc:sldMkLst>
      </pc:sldChg>
      <pc:sldChg chg="modSp mod">
        <pc:chgData name="Aastha Kumar" userId="f94225b3-263d-47de-91f3-c17c89a7eef3" providerId="ADAL" clId="{20527F0E-A631-4A39-A742-1A8D9DC4B3C6}" dt="2024-08-28T15:23:28.035" v="23" actId="113"/>
        <pc:sldMkLst>
          <pc:docMk/>
          <pc:sldMk cId="1780224492" sldId="302"/>
        </pc:sldMkLst>
        <pc:spChg chg="mod">
          <ac:chgData name="Aastha Kumar" userId="f94225b3-263d-47de-91f3-c17c89a7eef3" providerId="ADAL" clId="{20527F0E-A631-4A39-A742-1A8D9DC4B3C6}" dt="2024-08-28T15:23:28.035" v="23" actId="113"/>
          <ac:spMkLst>
            <pc:docMk/>
            <pc:sldMk cId="1780224492" sldId="302"/>
            <ac:spMk id="3" creationId="{1B07879B-5551-F197-54F1-505B49373C44}"/>
          </ac:spMkLst>
        </pc:spChg>
      </pc:sldChg>
      <pc:sldChg chg="del">
        <pc:chgData name="Aastha Kumar" userId="f94225b3-263d-47de-91f3-c17c89a7eef3" providerId="ADAL" clId="{20527F0E-A631-4A39-A742-1A8D9DC4B3C6}" dt="2024-08-28T17:01:47.327" v="24" actId="47"/>
        <pc:sldMkLst>
          <pc:docMk/>
          <pc:sldMk cId="2238563524" sldId="33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9BE0CD-AF92-CE43-A6E0-C9C8A2E3CFAC}" type="datetimeFigureOut">
              <a:rPr lang="en-US" smtClean="0"/>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DB27F-855C-FB43-879D-E943FAE5019A}" type="slidenum">
              <a:rPr lang="en-US" smtClean="0"/>
              <a:t>‹#›</a:t>
            </a:fld>
            <a:endParaRPr lang="en-US"/>
          </a:p>
        </p:txBody>
      </p:sp>
    </p:spTree>
    <p:extLst>
      <p:ext uri="{BB962C8B-B14F-4D97-AF65-F5344CB8AC3E}">
        <p14:creationId xmlns:p14="http://schemas.microsoft.com/office/powerpoint/2010/main" val="3243335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EDB27F-855C-FB43-879D-E943FAE5019A}" type="slidenum">
              <a:rPr lang="en-US" smtClean="0"/>
              <a:t>1</a:t>
            </a:fld>
            <a:endParaRPr lang="en-US"/>
          </a:p>
        </p:txBody>
      </p:sp>
    </p:spTree>
    <p:extLst>
      <p:ext uri="{BB962C8B-B14F-4D97-AF65-F5344CB8AC3E}">
        <p14:creationId xmlns:p14="http://schemas.microsoft.com/office/powerpoint/2010/main" val="15877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215BA-DDE6-7DFD-54BC-14E225B72E8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C24FE8F-9A81-AF3A-BE4D-F9533B43FC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0F66DA0-2386-9D34-8DAF-E10053915DF0}"/>
              </a:ext>
            </a:extLst>
          </p:cNvPr>
          <p:cNvSpPr>
            <a:spLocks noGrp="1"/>
          </p:cNvSpPr>
          <p:nvPr>
            <p:ph type="dt" sz="half" idx="10"/>
          </p:nvPr>
        </p:nvSpPr>
        <p:spPr/>
        <p:txBody>
          <a:bodyPr/>
          <a:lstStyle/>
          <a:p>
            <a:fld id="{2CE6F717-2F87-AA43-A911-F4B22C35C210}" type="datetimeFigureOut">
              <a:rPr lang="en-US" smtClean="0"/>
              <a:t>12/5/2024</a:t>
            </a:fld>
            <a:endParaRPr lang="en-US"/>
          </a:p>
        </p:txBody>
      </p:sp>
      <p:sp>
        <p:nvSpPr>
          <p:cNvPr id="5" name="Footer Placeholder 4">
            <a:extLst>
              <a:ext uri="{FF2B5EF4-FFF2-40B4-BE49-F238E27FC236}">
                <a16:creationId xmlns:a16="http://schemas.microsoft.com/office/drawing/2014/main" id="{324BE022-3CB5-679C-53D1-C7B24B22F0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1D219D-4BF4-AD5C-F901-1B6D8F31CF9F}"/>
              </a:ext>
            </a:extLst>
          </p:cNvPr>
          <p:cNvSpPr>
            <a:spLocks noGrp="1"/>
          </p:cNvSpPr>
          <p:nvPr>
            <p:ph type="sldNum" sz="quarter" idx="12"/>
          </p:nvPr>
        </p:nvSpPr>
        <p:spPr/>
        <p:txBody>
          <a:bodyPr/>
          <a:lstStyle/>
          <a:p>
            <a:fld id="{24EBF95E-8293-294A-943C-2E0B6716C5D4}" type="slidenum">
              <a:rPr lang="en-US" smtClean="0"/>
              <a:t>‹#›</a:t>
            </a:fld>
            <a:endParaRPr lang="en-US"/>
          </a:p>
        </p:txBody>
      </p:sp>
    </p:spTree>
    <p:extLst>
      <p:ext uri="{BB962C8B-B14F-4D97-AF65-F5344CB8AC3E}">
        <p14:creationId xmlns:p14="http://schemas.microsoft.com/office/powerpoint/2010/main" val="1496131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726E0-6C0B-B119-FA7C-12DB859E678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F2E2BD0-3F34-CEC1-944A-A5B6845FF41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3376D3D-831F-3BB0-2CF4-C70E0A1F0B3C}"/>
              </a:ext>
            </a:extLst>
          </p:cNvPr>
          <p:cNvSpPr>
            <a:spLocks noGrp="1"/>
          </p:cNvSpPr>
          <p:nvPr>
            <p:ph type="dt" sz="half" idx="10"/>
          </p:nvPr>
        </p:nvSpPr>
        <p:spPr/>
        <p:txBody>
          <a:bodyPr/>
          <a:lstStyle/>
          <a:p>
            <a:fld id="{2CE6F717-2F87-AA43-A911-F4B22C35C210}" type="datetimeFigureOut">
              <a:rPr lang="en-US" smtClean="0"/>
              <a:t>12/5/2024</a:t>
            </a:fld>
            <a:endParaRPr lang="en-US"/>
          </a:p>
        </p:txBody>
      </p:sp>
      <p:sp>
        <p:nvSpPr>
          <p:cNvPr id="5" name="Footer Placeholder 4">
            <a:extLst>
              <a:ext uri="{FF2B5EF4-FFF2-40B4-BE49-F238E27FC236}">
                <a16:creationId xmlns:a16="http://schemas.microsoft.com/office/drawing/2014/main" id="{C13628B9-DDA6-5224-9E68-22279BE98A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919B2E-BA7E-2558-4968-C8D35A659A1B}"/>
              </a:ext>
            </a:extLst>
          </p:cNvPr>
          <p:cNvSpPr>
            <a:spLocks noGrp="1"/>
          </p:cNvSpPr>
          <p:nvPr>
            <p:ph type="sldNum" sz="quarter" idx="12"/>
          </p:nvPr>
        </p:nvSpPr>
        <p:spPr/>
        <p:txBody>
          <a:bodyPr/>
          <a:lstStyle/>
          <a:p>
            <a:fld id="{24EBF95E-8293-294A-943C-2E0B6716C5D4}" type="slidenum">
              <a:rPr lang="en-US" smtClean="0"/>
              <a:t>‹#›</a:t>
            </a:fld>
            <a:endParaRPr lang="en-US"/>
          </a:p>
        </p:txBody>
      </p:sp>
    </p:spTree>
    <p:extLst>
      <p:ext uri="{BB962C8B-B14F-4D97-AF65-F5344CB8AC3E}">
        <p14:creationId xmlns:p14="http://schemas.microsoft.com/office/powerpoint/2010/main" val="1706906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FF5C39-BD93-8D2A-3150-BAC69ABB0FC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FCBC650-F166-7C72-6733-6098145915B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FA616F-5E4D-B5E7-14A4-493264A0AB73}"/>
              </a:ext>
            </a:extLst>
          </p:cNvPr>
          <p:cNvSpPr>
            <a:spLocks noGrp="1"/>
          </p:cNvSpPr>
          <p:nvPr>
            <p:ph type="dt" sz="half" idx="10"/>
          </p:nvPr>
        </p:nvSpPr>
        <p:spPr/>
        <p:txBody>
          <a:bodyPr/>
          <a:lstStyle/>
          <a:p>
            <a:fld id="{2CE6F717-2F87-AA43-A911-F4B22C35C210}" type="datetimeFigureOut">
              <a:rPr lang="en-US" smtClean="0"/>
              <a:t>12/5/2024</a:t>
            </a:fld>
            <a:endParaRPr lang="en-US"/>
          </a:p>
        </p:txBody>
      </p:sp>
      <p:sp>
        <p:nvSpPr>
          <p:cNvPr id="5" name="Footer Placeholder 4">
            <a:extLst>
              <a:ext uri="{FF2B5EF4-FFF2-40B4-BE49-F238E27FC236}">
                <a16:creationId xmlns:a16="http://schemas.microsoft.com/office/drawing/2014/main" id="{440F01DB-A5EA-63DD-711E-8547521271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B9FB9-E65C-3DEF-2A0C-345C40970EA5}"/>
              </a:ext>
            </a:extLst>
          </p:cNvPr>
          <p:cNvSpPr>
            <a:spLocks noGrp="1"/>
          </p:cNvSpPr>
          <p:nvPr>
            <p:ph type="sldNum" sz="quarter" idx="12"/>
          </p:nvPr>
        </p:nvSpPr>
        <p:spPr/>
        <p:txBody>
          <a:bodyPr/>
          <a:lstStyle/>
          <a:p>
            <a:fld id="{24EBF95E-8293-294A-943C-2E0B6716C5D4}" type="slidenum">
              <a:rPr lang="en-US" smtClean="0"/>
              <a:t>‹#›</a:t>
            </a:fld>
            <a:endParaRPr lang="en-US"/>
          </a:p>
        </p:txBody>
      </p:sp>
    </p:spTree>
    <p:extLst>
      <p:ext uri="{BB962C8B-B14F-4D97-AF65-F5344CB8AC3E}">
        <p14:creationId xmlns:p14="http://schemas.microsoft.com/office/powerpoint/2010/main" val="875793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34051-48F4-4ACA-A7E7-8DBF69227AA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5D4DAB0-67B0-96E4-0DBE-36CEF4FC21E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011AE98-BF16-A34F-03C8-CC71CF498735}"/>
              </a:ext>
            </a:extLst>
          </p:cNvPr>
          <p:cNvSpPr>
            <a:spLocks noGrp="1"/>
          </p:cNvSpPr>
          <p:nvPr>
            <p:ph type="dt" sz="half" idx="10"/>
          </p:nvPr>
        </p:nvSpPr>
        <p:spPr/>
        <p:txBody>
          <a:bodyPr/>
          <a:lstStyle/>
          <a:p>
            <a:fld id="{2CE6F717-2F87-AA43-A911-F4B22C35C210}" type="datetimeFigureOut">
              <a:rPr lang="en-US" smtClean="0"/>
              <a:t>12/5/2024</a:t>
            </a:fld>
            <a:endParaRPr lang="en-US"/>
          </a:p>
        </p:txBody>
      </p:sp>
      <p:sp>
        <p:nvSpPr>
          <p:cNvPr id="5" name="Footer Placeholder 4">
            <a:extLst>
              <a:ext uri="{FF2B5EF4-FFF2-40B4-BE49-F238E27FC236}">
                <a16:creationId xmlns:a16="http://schemas.microsoft.com/office/drawing/2014/main" id="{D9F0B53E-D28E-ABC4-0D62-7D3B003C8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550FC5-482B-1B97-9C8A-7192C9A71293}"/>
              </a:ext>
            </a:extLst>
          </p:cNvPr>
          <p:cNvSpPr>
            <a:spLocks noGrp="1"/>
          </p:cNvSpPr>
          <p:nvPr>
            <p:ph type="sldNum" sz="quarter" idx="12"/>
          </p:nvPr>
        </p:nvSpPr>
        <p:spPr/>
        <p:txBody>
          <a:bodyPr/>
          <a:lstStyle/>
          <a:p>
            <a:fld id="{24EBF95E-8293-294A-943C-2E0B6716C5D4}" type="slidenum">
              <a:rPr lang="en-US" smtClean="0"/>
              <a:t>‹#›</a:t>
            </a:fld>
            <a:endParaRPr lang="en-US"/>
          </a:p>
        </p:txBody>
      </p:sp>
    </p:spTree>
    <p:extLst>
      <p:ext uri="{BB962C8B-B14F-4D97-AF65-F5344CB8AC3E}">
        <p14:creationId xmlns:p14="http://schemas.microsoft.com/office/powerpoint/2010/main" val="3524520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A851E-D127-984F-CE1C-545DAD4720E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38C4C19-1951-7626-E807-F8C4445552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E5A3B28-9E8B-C3EC-226B-25E9F206A375}"/>
              </a:ext>
            </a:extLst>
          </p:cNvPr>
          <p:cNvSpPr>
            <a:spLocks noGrp="1"/>
          </p:cNvSpPr>
          <p:nvPr>
            <p:ph type="dt" sz="half" idx="10"/>
          </p:nvPr>
        </p:nvSpPr>
        <p:spPr/>
        <p:txBody>
          <a:bodyPr/>
          <a:lstStyle/>
          <a:p>
            <a:fld id="{2CE6F717-2F87-AA43-A911-F4B22C35C210}" type="datetimeFigureOut">
              <a:rPr lang="en-US" smtClean="0"/>
              <a:t>12/5/2024</a:t>
            </a:fld>
            <a:endParaRPr lang="en-US"/>
          </a:p>
        </p:txBody>
      </p:sp>
      <p:sp>
        <p:nvSpPr>
          <p:cNvPr id="5" name="Footer Placeholder 4">
            <a:extLst>
              <a:ext uri="{FF2B5EF4-FFF2-40B4-BE49-F238E27FC236}">
                <a16:creationId xmlns:a16="http://schemas.microsoft.com/office/drawing/2014/main" id="{DC89EE18-E5FA-DD1F-C91C-E0A5BC648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38128-0A1F-719A-67EC-D64A559A8872}"/>
              </a:ext>
            </a:extLst>
          </p:cNvPr>
          <p:cNvSpPr>
            <a:spLocks noGrp="1"/>
          </p:cNvSpPr>
          <p:nvPr>
            <p:ph type="sldNum" sz="quarter" idx="12"/>
          </p:nvPr>
        </p:nvSpPr>
        <p:spPr/>
        <p:txBody>
          <a:bodyPr/>
          <a:lstStyle/>
          <a:p>
            <a:fld id="{24EBF95E-8293-294A-943C-2E0B6716C5D4}" type="slidenum">
              <a:rPr lang="en-US" smtClean="0"/>
              <a:t>‹#›</a:t>
            </a:fld>
            <a:endParaRPr lang="en-US"/>
          </a:p>
        </p:txBody>
      </p:sp>
    </p:spTree>
    <p:extLst>
      <p:ext uri="{BB962C8B-B14F-4D97-AF65-F5344CB8AC3E}">
        <p14:creationId xmlns:p14="http://schemas.microsoft.com/office/powerpoint/2010/main" val="1511774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2E7B3-2B75-E8F0-F358-0B93EF5B7A4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F5625C-610B-1F9D-C592-B32768201A2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A0846D3-A799-FC04-7676-01C684478B3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268A484-A632-740D-B220-DD08F092E2A9}"/>
              </a:ext>
            </a:extLst>
          </p:cNvPr>
          <p:cNvSpPr>
            <a:spLocks noGrp="1"/>
          </p:cNvSpPr>
          <p:nvPr>
            <p:ph type="dt" sz="half" idx="10"/>
          </p:nvPr>
        </p:nvSpPr>
        <p:spPr/>
        <p:txBody>
          <a:bodyPr/>
          <a:lstStyle/>
          <a:p>
            <a:fld id="{2CE6F717-2F87-AA43-A911-F4B22C35C210}" type="datetimeFigureOut">
              <a:rPr lang="en-US" smtClean="0"/>
              <a:t>12/5/2024</a:t>
            </a:fld>
            <a:endParaRPr lang="en-US"/>
          </a:p>
        </p:txBody>
      </p:sp>
      <p:sp>
        <p:nvSpPr>
          <p:cNvPr id="6" name="Footer Placeholder 5">
            <a:extLst>
              <a:ext uri="{FF2B5EF4-FFF2-40B4-BE49-F238E27FC236}">
                <a16:creationId xmlns:a16="http://schemas.microsoft.com/office/drawing/2014/main" id="{03F2D2AE-200B-042F-0919-CB673C0CFE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29EEEB-AA36-C477-8284-0DCEEBBC92F2}"/>
              </a:ext>
            </a:extLst>
          </p:cNvPr>
          <p:cNvSpPr>
            <a:spLocks noGrp="1"/>
          </p:cNvSpPr>
          <p:nvPr>
            <p:ph type="sldNum" sz="quarter" idx="12"/>
          </p:nvPr>
        </p:nvSpPr>
        <p:spPr/>
        <p:txBody>
          <a:bodyPr/>
          <a:lstStyle/>
          <a:p>
            <a:fld id="{24EBF95E-8293-294A-943C-2E0B6716C5D4}" type="slidenum">
              <a:rPr lang="en-US" smtClean="0"/>
              <a:t>‹#›</a:t>
            </a:fld>
            <a:endParaRPr lang="en-US"/>
          </a:p>
        </p:txBody>
      </p:sp>
    </p:spTree>
    <p:extLst>
      <p:ext uri="{BB962C8B-B14F-4D97-AF65-F5344CB8AC3E}">
        <p14:creationId xmlns:p14="http://schemas.microsoft.com/office/powerpoint/2010/main" val="3119825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E42D-2561-DC51-18D1-C38A7C93844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1A84CDD-4ED8-E975-792C-CD565E650C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D0D283C-4694-F523-8B38-FB4D5479092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53DC80C-BCED-040C-3933-883A6E7D10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91DDF84-CE5D-8875-0D7B-B81A287AD9C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2F4F250-30E5-03BC-BDFC-C980B3E60952}"/>
              </a:ext>
            </a:extLst>
          </p:cNvPr>
          <p:cNvSpPr>
            <a:spLocks noGrp="1"/>
          </p:cNvSpPr>
          <p:nvPr>
            <p:ph type="dt" sz="half" idx="10"/>
          </p:nvPr>
        </p:nvSpPr>
        <p:spPr/>
        <p:txBody>
          <a:bodyPr/>
          <a:lstStyle/>
          <a:p>
            <a:fld id="{2CE6F717-2F87-AA43-A911-F4B22C35C210}" type="datetimeFigureOut">
              <a:rPr lang="en-US" smtClean="0"/>
              <a:t>12/5/2024</a:t>
            </a:fld>
            <a:endParaRPr lang="en-US"/>
          </a:p>
        </p:txBody>
      </p:sp>
      <p:sp>
        <p:nvSpPr>
          <p:cNvPr id="8" name="Footer Placeholder 7">
            <a:extLst>
              <a:ext uri="{FF2B5EF4-FFF2-40B4-BE49-F238E27FC236}">
                <a16:creationId xmlns:a16="http://schemas.microsoft.com/office/drawing/2014/main" id="{3D4AB251-5C5D-27B7-4606-E4E86F87C0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CB6DBD-203F-682F-928A-3DE134FC4558}"/>
              </a:ext>
            </a:extLst>
          </p:cNvPr>
          <p:cNvSpPr>
            <a:spLocks noGrp="1"/>
          </p:cNvSpPr>
          <p:nvPr>
            <p:ph type="sldNum" sz="quarter" idx="12"/>
          </p:nvPr>
        </p:nvSpPr>
        <p:spPr/>
        <p:txBody>
          <a:bodyPr/>
          <a:lstStyle/>
          <a:p>
            <a:fld id="{24EBF95E-8293-294A-943C-2E0B6716C5D4}" type="slidenum">
              <a:rPr lang="en-US" smtClean="0"/>
              <a:t>‹#›</a:t>
            </a:fld>
            <a:endParaRPr lang="en-US"/>
          </a:p>
        </p:txBody>
      </p:sp>
    </p:spTree>
    <p:extLst>
      <p:ext uri="{BB962C8B-B14F-4D97-AF65-F5344CB8AC3E}">
        <p14:creationId xmlns:p14="http://schemas.microsoft.com/office/powerpoint/2010/main" val="2167448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72661-57CA-E98F-C3B0-8557E479A27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7C54786-BC64-417D-0608-28839ABD8182}"/>
              </a:ext>
            </a:extLst>
          </p:cNvPr>
          <p:cNvSpPr>
            <a:spLocks noGrp="1"/>
          </p:cNvSpPr>
          <p:nvPr>
            <p:ph type="dt" sz="half" idx="10"/>
          </p:nvPr>
        </p:nvSpPr>
        <p:spPr/>
        <p:txBody>
          <a:bodyPr/>
          <a:lstStyle/>
          <a:p>
            <a:fld id="{2CE6F717-2F87-AA43-A911-F4B22C35C210}" type="datetimeFigureOut">
              <a:rPr lang="en-US" smtClean="0"/>
              <a:t>12/5/2024</a:t>
            </a:fld>
            <a:endParaRPr lang="en-US"/>
          </a:p>
        </p:txBody>
      </p:sp>
      <p:sp>
        <p:nvSpPr>
          <p:cNvPr id="4" name="Footer Placeholder 3">
            <a:extLst>
              <a:ext uri="{FF2B5EF4-FFF2-40B4-BE49-F238E27FC236}">
                <a16:creationId xmlns:a16="http://schemas.microsoft.com/office/drawing/2014/main" id="{E2A0076D-CB7C-0CAC-2904-BAAB7AF381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42D527-C5E1-319B-27D7-44BA2C8D0EB2}"/>
              </a:ext>
            </a:extLst>
          </p:cNvPr>
          <p:cNvSpPr>
            <a:spLocks noGrp="1"/>
          </p:cNvSpPr>
          <p:nvPr>
            <p:ph type="sldNum" sz="quarter" idx="12"/>
          </p:nvPr>
        </p:nvSpPr>
        <p:spPr/>
        <p:txBody>
          <a:bodyPr/>
          <a:lstStyle/>
          <a:p>
            <a:fld id="{24EBF95E-8293-294A-943C-2E0B6716C5D4}" type="slidenum">
              <a:rPr lang="en-US" smtClean="0"/>
              <a:t>‹#›</a:t>
            </a:fld>
            <a:endParaRPr lang="en-US"/>
          </a:p>
        </p:txBody>
      </p:sp>
    </p:spTree>
    <p:extLst>
      <p:ext uri="{BB962C8B-B14F-4D97-AF65-F5344CB8AC3E}">
        <p14:creationId xmlns:p14="http://schemas.microsoft.com/office/powerpoint/2010/main" val="1524504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3D1DCA-6887-D99D-0064-910A5A64B11B}"/>
              </a:ext>
            </a:extLst>
          </p:cNvPr>
          <p:cNvSpPr>
            <a:spLocks noGrp="1"/>
          </p:cNvSpPr>
          <p:nvPr>
            <p:ph type="dt" sz="half" idx="10"/>
          </p:nvPr>
        </p:nvSpPr>
        <p:spPr/>
        <p:txBody>
          <a:bodyPr/>
          <a:lstStyle/>
          <a:p>
            <a:fld id="{2CE6F717-2F87-AA43-A911-F4B22C35C210}" type="datetimeFigureOut">
              <a:rPr lang="en-US" smtClean="0"/>
              <a:t>12/5/2024</a:t>
            </a:fld>
            <a:endParaRPr lang="en-US"/>
          </a:p>
        </p:txBody>
      </p:sp>
      <p:sp>
        <p:nvSpPr>
          <p:cNvPr id="3" name="Footer Placeholder 2">
            <a:extLst>
              <a:ext uri="{FF2B5EF4-FFF2-40B4-BE49-F238E27FC236}">
                <a16:creationId xmlns:a16="http://schemas.microsoft.com/office/drawing/2014/main" id="{5CD28F36-F84B-8A15-A6D2-BEFF904A31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7B2DC7-6B11-DA32-F37C-F01FE980C083}"/>
              </a:ext>
            </a:extLst>
          </p:cNvPr>
          <p:cNvSpPr>
            <a:spLocks noGrp="1"/>
          </p:cNvSpPr>
          <p:nvPr>
            <p:ph type="sldNum" sz="quarter" idx="12"/>
          </p:nvPr>
        </p:nvSpPr>
        <p:spPr/>
        <p:txBody>
          <a:bodyPr/>
          <a:lstStyle/>
          <a:p>
            <a:fld id="{24EBF95E-8293-294A-943C-2E0B6716C5D4}" type="slidenum">
              <a:rPr lang="en-US" smtClean="0"/>
              <a:t>‹#›</a:t>
            </a:fld>
            <a:endParaRPr lang="en-US"/>
          </a:p>
        </p:txBody>
      </p:sp>
    </p:spTree>
    <p:extLst>
      <p:ext uri="{BB962C8B-B14F-4D97-AF65-F5344CB8AC3E}">
        <p14:creationId xmlns:p14="http://schemas.microsoft.com/office/powerpoint/2010/main" val="2310914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1CD0E-29CB-26A3-2695-7D4B157D62E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A9EC4B6-E5D8-A486-EF3A-F86B3DB16A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7E908E8-CAD8-4E92-75E2-6FA524061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F3801C2-1B9F-009E-FDAC-FD973FF37F54}"/>
              </a:ext>
            </a:extLst>
          </p:cNvPr>
          <p:cNvSpPr>
            <a:spLocks noGrp="1"/>
          </p:cNvSpPr>
          <p:nvPr>
            <p:ph type="dt" sz="half" idx="10"/>
          </p:nvPr>
        </p:nvSpPr>
        <p:spPr/>
        <p:txBody>
          <a:bodyPr/>
          <a:lstStyle/>
          <a:p>
            <a:fld id="{2CE6F717-2F87-AA43-A911-F4B22C35C210}" type="datetimeFigureOut">
              <a:rPr lang="en-US" smtClean="0"/>
              <a:t>12/5/2024</a:t>
            </a:fld>
            <a:endParaRPr lang="en-US"/>
          </a:p>
        </p:txBody>
      </p:sp>
      <p:sp>
        <p:nvSpPr>
          <p:cNvPr id="6" name="Footer Placeholder 5">
            <a:extLst>
              <a:ext uri="{FF2B5EF4-FFF2-40B4-BE49-F238E27FC236}">
                <a16:creationId xmlns:a16="http://schemas.microsoft.com/office/drawing/2014/main" id="{2732ED0F-CBD4-A163-E3CB-B48E70AD7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539870-15F1-B018-DBD5-2EEBD2CB8E32}"/>
              </a:ext>
            </a:extLst>
          </p:cNvPr>
          <p:cNvSpPr>
            <a:spLocks noGrp="1"/>
          </p:cNvSpPr>
          <p:nvPr>
            <p:ph type="sldNum" sz="quarter" idx="12"/>
          </p:nvPr>
        </p:nvSpPr>
        <p:spPr/>
        <p:txBody>
          <a:bodyPr/>
          <a:lstStyle/>
          <a:p>
            <a:fld id="{24EBF95E-8293-294A-943C-2E0B6716C5D4}" type="slidenum">
              <a:rPr lang="en-US" smtClean="0"/>
              <a:t>‹#›</a:t>
            </a:fld>
            <a:endParaRPr lang="en-US"/>
          </a:p>
        </p:txBody>
      </p:sp>
    </p:spTree>
    <p:extLst>
      <p:ext uri="{BB962C8B-B14F-4D97-AF65-F5344CB8AC3E}">
        <p14:creationId xmlns:p14="http://schemas.microsoft.com/office/powerpoint/2010/main" val="493552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613A4-A438-C65B-F7F0-17A6B04E966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5A6781A-7ABA-82C7-8A50-6DD3AE6A20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4D8B7B-0D7D-6553-82B7-E535A5A4A6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2C1994-338D-FD6E-4733-5975DE4BCA0C}"/>
              </a:ext>
            </a:extLst>
          </p:cNvPr>
          <p:cNvSpPr>
            <a:spLocks noGrp="1"/>
          </p:cNvSpPr>
          <p:nvPr>
            <p:ph type="dt" sz="half" idx="10"/>
          </p:nvPr>
        </p:nvSpPr>
        <p:spPr/>
        <p:txBody>
          <a:bodyPr/>
          <a:lstStyle/>
          <a:p>
            <a:fld id="{2CE6F717-2F87-AA43-A911-F4B22C35C210}" type="datetimeFigureOut">
              <a:rPr lang="en-US" smtClean="0"/>
              <a:t>12/5/2024</a:t>
            </a:fld>
            <a:endParaRPr lang="en-US"/>
          </a:p>
        </p:txBody>
      </p:sp>
      <p:sp>
        <p:nvSpPr>
          <p:cNvPr id="6" name="Footer Placeholder 5">
            <a:extLst>
              <a:ext uri="{FF2B5EF4-FFF2-40B4-BE49-F238E27FC236}">
                <a16:creationId xmlns:a16="http://schemas.microsoft.com/office/drawing/2014/main" id="{D67920FC-EF27-CB7E-E39F-8546F52218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99FE3-2E9B-B073-0183-4A5CC5A7ECB9}"/>
              </a:ext>
            </a:extLst>
          </p:cNvPr>
          <p:cNvSpPr>
            <a:spLocks noGrp="1"/>
          </p:cNvSpPr>
          <p:nvPr>
            <p:ph type="sldNum" sz="quarter" idx="12"/>
          </p:nvPr>
        </p:nvSpPr>
        <p:spPr/>
        <p:txBody>
          <a:bodyPr/>
          <a:lstStyle/>
          <a:p>
            <a:fld id="{24EBF95E-8293-294A-943C-2E0B6716C5D4}" type="slidenum">
              <a:rPr lang="en-US" smtClean="0"/>
              <a:t>‹#›</a:t>
            </a:fld>
            <a:endParaRPr lang="en-US"/>
          </a:p>
        </p:txBody>
      </p:sp>
    </p:spTree>
    <p:extLst>
      <p:ext uri="{BB962C8B-B14F-4D97-AF65-F5344CB8AC3E}">
        <p14:creationId xmlns:p14="http://schemas.microsoft.com/office/powerpoint/2010/main" val="2667568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40E109-16D9-1484-F7DB-870C45E5F7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8DDD868-C3ED-EB24-3D34-CEFC683C77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53844A8-9C38-7A94-FF3B-7C1E17BE80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E6F717-2F87-AA43-A911-F4B22C35C210}" type="datetimeFigureOut">
              <a:rPr lang="en-US" smtClean="0"/>
              <a:t>12/5/2024</a:t>
            </a:fld>
            <a:endParaRPr lang="en-US"/>
          </a:p>
        </p:txBody>
      </p:sp>
      <p:sp>
        <p:nvSpPr>
          <p:cNvPr id="5" name="Footer Placeholder 4">
            <a:extLst>
              <a:ext uri="{FF2B5EF4-FFF2-40B4-BE49-F238E27FC236}">
                <a16:creationId xmlns:a16="http://schemas.microsoft.com/office/drawing/2014/main" id="{27AFE4FC-E6B2-2A41-8D42-D2058D5D26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F7FB99-59FC-7664-FF22-A8B517EFE2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EBF95E-8293-294A-943C-2E0B6716C5D4}" type="slidenum">
              <a:rPr lang="en-US" smtClean="0"/>
              <a:t>‹#›</a:t>
            </a:fld>
            <a:endParaRPr lang="en-US"/>
          </a:p>
        </p:txBody>
      </p:sp>
    </p:spTree>
    <p:extLst>
      <p:ext uri="{BB962C8B-B14F-4D97-AF65-F5344CB8AC3E}">
        <p14:creationId xmlns:p14="http://schemas.microsoft.com/office/powerpoint/2010/main" val="2540290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FB809-E836-8E41-1A70-DA33F45DA012}"/>
              </a:ext>
            </a:extLst>
          </p:cNvPr>
          <p:cNvSpPr>
            <a:spLocks noGrp="1"/>
          </p:cNvSpPr>
          <p:nvPr>
            <p:ph type="title"/>
          </p:nvPr>
        </p:nvSpPr>
        <p:spPr>
          <a:xfrm>
            <a:off x="438150" y="73249"/>
            <a:ext cx="10515600" cy="879059"/>
          </a:xfrm>
        </p:spPr>
        <p:txBody>
          <a:bodyPr/>
          <a:lstStyle/>
          <a:p>
            <a:r>
              <a:rPr lang="en-IN" sz="4400" b="1" dirty="0">
                <a:effectLst/>
              </a:rPr>
              <a:t>Task/interaction </a:t>
            </a:r>
            <a:r>
              <a:rPr lang="en-IN" sz="4400" b="1" dirty="0" err="1">
                <a:effectLst/>
              </a:rPr>
              <a:t>modeling</a:t>
            </a:r>
            <a:r>
              <a:rPr lang="en-IN" sz="4400" b="1" dirty="0">
                <a:effectLst/>
              </a:rPr>
              <a:t> </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7310BD02-5D4D-47F6-7BF1-90F61284EC89}"/>
              </a:ext>
            </a:extLst>
          </p:cNvPr>
          <p:cNvPicPr>
            <a:picLocks noGrp="1" noChangeAspect="1"/>
          </p:cNvPicPr>
          <p:nvPr>
            <p:ph idx="1"/>
          </p:nvPr>
        </p:nvPicPr>
        <p:blipFill rotWithShape="1">
          <a:blip r:embed="rId3"/>
          <a:srcRect l="48996" t="24746" r="36023" b="41355"/>
          <a:stretch/>
        </p:blipFill>
        <p:spPr>
          <a:xfrm>
            <a:off x="2830320" y="796566"/>
            <a:ext cx="3942736" cy="5576341"/>
          </a:xfrm>
        </p:spPr>
      </p:pic>
      <p:sp>
        <p:nvSpPr>
          <p:cNvPr id="3" name="Content Placeholder 2">
            <a:extLst>
              <a:ext uri="{FF2B5EF4-FFF2-40B4-BE49-F238E27FC236}">
                <a16:creationId xmlns:a16="http://schemas.microsoft.com/office/drawing/2014/main" id="{6EECAF3B-5989-6B81-FA80-4D95AB61A522}"/>
              </a:ext>
            </a:extLst>
          </p:cNvPr>
          <p:cNvSpPr txBox="1">
            <a:spLocks/>
          </p:cNvSpPr>
          <p:nvPr/>
        </p:nvSpPr>
        <p:spPr>
          <a:xfrm>
            <a:off x="268187" y="1371131"/>
            <a:ext cx="2224944" cy="5486869"/>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b="1" dirty="0"/>
              <a:t>Sensation</a:t>
            </a:r>
            <a:r>
              <a:rPr lang="en-IN" dirty="0"/>
              <a:t>, senses external information (e.g., visual, aural, haptic) </a:t>
            </a:r>
          </a:p>
          <a:p>
            <a:pPr algn="just"/>
            <a:r>
              <a:rPr lang="en-IN" b="1" dirty="0"/>
              <a:t>Perception</a:t>
            </a:r>
            <a:r>
              <a:rPr lang="en-IN" dirty="0"/>
              <a:t>, interprets and extracts basic meanings of the external information. </a:t>
            </a:r>
          </a:p>
          <a:p>
            <a:pPr algn="just"/>
            <a:r>
              <a:rPr lang="en-IN" b="1" dirty="0"/>
              <a:t>Memory</a:t>
            </a:r>
            <a:r>
              <a:rPr lang="en-IN" dirty="0"/>
              <a:t>, which stores momentary and short-term information or long-term knowledge. </a:t>
            </a:r>
          </a:p>
          <a:p>
            <a:pPr algn="just"/>
            <a:r>
              <a:rPr lang="en-IN" b="1" dirty="0"/>
              <a:t>Decision maker/executor</a:t>
            </a:r>
            <a:r>
              <a:rPr lang="en-IN" dirty="0"/>
              <a:t>, decides what to do based on the various knowledge in the memory, and finally acts it out by commanding the motor system</a:t>
            </a:r>
            <a:endParaRPr lang="en-IN" sz="1400" dirty="0"/>
          </a:p>
        </p:txBody>
      </p:sp>
      <p:pic>
        <p:nvPicPr>
          <p:cNvPr id="4" name="Content Placeholder 4" descr="A screenshot of a computer&#10;&#10;Description automatically generated">
            <a:extLst>
              <a:ext uri="{FF2B5EF4-FFF2-40B4-BE49-F238E27FC236}">
                <a16:creationId xmlns:a16="http://schemas.microsoft.com/office/drawing/2014/main" id="{BAAC4D0D-1B5D-F87B-E247-67EEC4EC1B55}"/>
              </a:ext>
            </a:extLst>
          </p:cNvPr>
          <p:cNvPicPr>
            <a:picLocks noChangeAspect="1"/>
          </p:cNvPicPr>
          <p:nvPr/>
        </p:nvPicPr>
        <p:blipFill rotWithShape="1">
          <a:blip r:embed="rId4"/>
          <a:srcRect l="66435" t="23498" r="11603" b="33440"/>
          <a:stretch/>
        </p:blipFill>
        <p:spPr>
          <a:xfrm>
            <a:off x="6773056" y="417915"/>
            <a:ext cx="5418944" cy="6333645"/>
          </a:xfrm>
          <a:prstGeom prst="rect">
            <a:avLst/>
          </a:prstGeom>
        </p:spPr>
      </p:pic>
    </p:spTree>
    <p:extLst>
      <p:ext uri="{BB962C8B-B14F-4D97-AF65-F5344CB8AC3E}">
        <p14:creationId xmlns:p14="http://schemas.microsoft.com/office/powerpoint/2010/main" val="1893725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A6CC3-E2E5-7C61-AD57-1625B0AD4627}"/>
              </a:ext>
            </a:extLst>
          </p:cNvPr>
          <p:cNvSpPr>
            <a:spLocks noGrp="1"/>
          </p:cNvSpPr>
          <p:nvPr>
            <p:ph type="title"/>
          </p:nvPr>
        </p:nvSpPr>
        <p:spPr>
          <a:xfrm>
            <a:off x="838200" y="0"/>
            <a:ext cx="10515600" cy="796925"/>
          </a:xfrm>
        </p:spPr>
        <p:txBody>
          <a:bodyPr/>
          <a:lstStyle/>
          <a:p>
            <a:r>
              <a:rPr lang="en-IN" b="0" i="0" dirty="0">
                <a:effectLst/>
                <a:latin typeface="Söhne"/>
              </a:rPr>
              <a:t>Key Aspects of Multimodal Interaction</a:t>
            </a:r>
            <a:endParaRPr lang="en-US" dirty="0"/>
          </a:p>
        </p:txBody>
      </p:sp>
      <p:sp>
        <p:nvSpPr>
          <p:cNvPr id="3" name="Content Placeholder 2">
            <a:extLst>
              <a:ext uri="{FF2B5EF4-FFF2-40B4-BE49-F238E27FC236}">
                <a16:creationId xmlns:a16="http://schemas.microsoft.com/office/drawing/2014/main" id="{250D5550-FBE0-B741-1E06-AABE1B05D80A}"/>
              </a:ext>
            </a:extLst>
          </p:cNvPr>
          <p:cNvSpPr>
            <a:spLocks noGrp="1"/>
          </p:cNvSpPr>
          <p:nvPr>
            <p:ph idx="1"/>
          </p:nvPr>
        </p:nvSpPr>
        <p:spPr>
          <a:xfrm>
            <a:off x="104774" y="1027906"/>
            <a:ext cx="11782425" cy="5639594"/>
          </a:xfrm>
        </p:spPr>
        <p:txBody>
          <a:bodyPr>
            <a:normAutofit fontScale="77500" lnSpcReduction="20000"/>
          </a:bodyPr>
          <a:lstStyle/>
          <a:p>
            <a:pPr algn="just"/>
            <a:r>
              <a:rPr lang="en-IN" sz="3600" dirty="0"/>
              <a:t>Multimodal systems can adapt to user preferences, allowing individuals to choose the combination of modalities that best suits their needs and preferences.</a:t>
            </a:r>
          </a:p>
          <a:p>
            <a:pPr algn="just"/>
            <a:r>
              <a:rPr lang="en-IN" sz="3600" dirty="0"/>
              <a:t>Incorporates gestures as a mode of interaction, allowing users to convey commands or information through natural body movements. </a:t>
            </a:r>
          </a:p>
          <a:p>
            <a:pPr algn="just"/>
            <a:r>
              <a:rPr lang="en-IN" sz="3600" dirty="0"/>
              <a:t>Integrates voice and speech recognition for natural language input, enabling users to communicate with systems through spoken commands or queries.</a:t>
            </a:r>
          </a:p>
          <a:p>
            <a:pPr algn="just"/>
            <a:r>
              <a:rPr lang="en-IN" sz="3600" dirty="0"/>
              <a:t>Utilizes haptic feedback to provide a tactile dimension to interaction. For example, touchscreens with haptic feedback can simulate the sensation of pressing physical buttons.</a:t>
            </a:r>
          </a:p>
          <a:p>
            <a:pPr algn="just"/>
            <a:r>
              <a:rPr lang="en-IN" sz="3600" b="0" i="0" dirty="0">
                <a:effectLst/>
              </a:rPr>
              <a:t>Involves tracking the movement of the user's eyes to understand their focus of attention, enabling more context-aware and responsive interactions.</a:t>
            </a:r>
          </a:p>
          <a:p>
            <a:pPr algn="just"/>
            <a:r>
              <a:rPr lang="en-IN" sz="3600" b="0" i="0" dirty="0">
                <a:effectLst/>
              </a:rPr>
              <a:t>Multimodal systems can leverage context information, such as the user's location, environment, and activity, to tailor the interaction dynamically.</a:t>
            </a:r>
          </a:p>
        </p:txBody>
      </p:sp>
    </p:spTree>
    <p:extLst>
      <p:ext uri="{BB962C8B-B14F-4D97-AF65-F5344CB8AC3E}">
        <p14:creationId xmlns:p14="http://schemas.microsoft.com/office/powerpoint/2010/main" val="2184603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7F5F2-F276-D2BE-DBBA-F7D247EF61C8}"/>
              </a:ext>
            </a:extLst>
          </p:cNvPr>
          <p:cNvSpPr>
            <a:spLocks noGrp="1"/>
          </p:cNvSpPr>
          <p:nvPr>
            <p:ph type="title"/>
          </p:nvPr>
        </p:nvSpPr>
        <p:spPr/>
        <p:txBody>
          <a:bodyPr/>
          <a:lstStyle/>
          <a:p>
            <a:r>
              <a:rPr lang="en-US" dirty="0"/>
              <a:t>Human Body Ergonomics</a:t>
            </a:r>
          </a:p>
        </p:txBody>
      </p:sp>
      <p:sp>
        <p:nvSpPr>
          <p:cNvPr id="3" name="Content Placeholder 2">
            <a:extLst>
              <a:ext uri="{FF2B5EF4-FFF2-40B4-BE49-F238E27FC236}">
                <a16:creationId xmlns:a16="http://schemas.microsoft.com/office/drawing/2014/main" id="{6CF63651-1C2A-BCEA-F0A0-B42C5263DFC7}"/>
              </a:ext>
            </a:extLst>
          </p:cNvPr>
          <p:cNvSpPr>
            <a:spLocks noGrp="1"/>
          </p:cNvSpPr>
          <p:nvPr>
            <p:ph idx="1"/>
          </p:nvPr>
        </p:nvSpPr>
        <p:spPr/>
        <p:txBody>
          <a:bodyPr>
            <a:normAutofit fontScale="77500" lnSpcReduction="20000"/>
          </a:bodyPr>
          <a:lstStyle/>
          <a:p>
            <a:pPr algn="just">
              <a:lnSpc>
                <a:spcPct val="200000"/>
              </a:lnSpc>
            </a:pPr>
            <a:r>
              <a:rPr lang="en-IN" sz="3100" b="0" i="0">
                <a:effectLst/>
              </a:rPr>
              <a:t>Human body ergonomics is a crucial aspect of HCI, as it involves designing computer systems and interfaces that accommodate and enhance the natural capabilities and limitations of the human body.</a:t>
            </a:r>
          </a:p>
          <a:p>
            <a:pPr algn="just">
              <a:lnSpc>
                <a:spcPct val="200000"/>
              </a:lnSpc>
            </a:pPr>
            <a:r>
              <a:rPr lang="en-IN" sz="3100"/>
              <a:t>F</a:t>
            </a:r>
            <a:r>
              <a:rPr lang="en-IN" sz="3100">
                <a:effectLst/>
              </a:rPr>
              <a:t>ocus on the human motor capabilities that are used to make input interaction:</a:t>
            </a:r>
          </a:p>
          <a:p>
            <a:pPr lvl="1" algn="just">
              <a:lnSpc>
                <a:spcPct val="200000"/>
              </a:lnSpc>
            </a:pPr>
            <a:r>
              <a:rPr lang="en-IN" sz="2700" b="1"/>
              <a:t>Fitts Law</a:t>
            </a:r>
          </a:p>
          <a:p>
            <a:pPr lvl="1" algn="just">
              <a:lnSpc>
                <a:spcPct val="200000"/>
              </a:lnSpc>
            </a:pPr>
            <a:r>
              <a:rPr lang="en-IN" sz="2700" b="1"/>
              <a:t>Human Motor Control</a:t>
            </a:r>
          </a:p>
          <a:p>
            <a:pPr algn="just">
              <a:lnSpc>
                <a:spcPct val="200000"/>
              </a:lnSpc>
            </a:pPr>
            <a:endParaRPr lang="en-IN" b="0" i="0">
              <a:effectLst/>
            </a:endParaRPr>
          </a:p>
          <a:p>
            <a:pPr algn="just">
              <a:lnSpc>
                <a:spcPct val="200000"/>
              </a:lnSpc>
            </a:pPr>
            <a:endParaRPr lang="en-US"/>
          </a:p>
        </p:txBody>
      </p:sp>
    </p:spTree>
    <p:extLst>
      <p:ext uri="{BB962C8B-B14F-4D97-AF65-F5344CB8AC3E}">
        <p14:creationId xmlns:p14="http://schemas.microsoft.com/office/powerpoint/2010/main" val="1816804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7F46B-3807-2B9C-C995-83346D8EA183}"/>
              </a:ext>
            </a:extLst>
          </p:cNvPr>
          <p:cNvSpPr>
            <a:spLocks noGrp="1"/>
          </p:cNvSpPr>
          <p:nvPr>
            <p:ph type="title"/>
          </p:nvPr>
        </p:nvSpPr>
        <p:spPr>
          <a:xfrm>
            <a:off x="447675" y="0"/>
            <a:ext cx="10515600" cy="720724"/>
          </a:xfrm>
        </p:spPr>
        <p:txBody>
          <a:bodyPr/>
          <a:lstStyle/>
          <a:p>
            <a:pPr algn="ctr"/>
            <a:r>
              <a:rPr lang="en-US" dirty="0"/>
              <a:t>Fitts’s Law</a:t>
            </a:r>
          </a:p>
        </p:txBody>
      </p:sp>
      <p:sp>
        <p:nvSpPr>
          <p:cNvPr id="3" name="Content Placeholder 2">
            <a:extLst>
              <a:ext uri="{FF2B5EF4-FFF2-40B4-BE49-F238E27FC236}">
                <a16:creationId xmlns:a16="http://schemas.microsoft.com/office/drawing/2014/main" id="{732BE811-4139-CD82-1E38-FD589C311F90}"/>
              </a:ext>
            </a:extLst>
          </p:cNvPr>
          <p:cNvSpPr>
            <a:spLocks noGrp="1"/>
          </p:cNvSpPr>
          <p:nvPr>
            <p:ph idx="1"/>
          </p:nvPr>
        </p:nvSpPr>
        <p:spPr>
          <a:xfrm>
            <a:off x="142874" y="818666"/>
            <a:ext cx="11839575" cy="5810734"/>
          </a:xfrm>
        </p:spPr>
        <p:txBody>
          <a:bodyPr>
            <a:normAutofit fontScale="62500" lnSpcReduction="20000"/>
          </a:bodyPr>
          <a:lstStyle/>
          <a:p>
            <a:pPr algn="just">
              <a:lnSpc>
                <a:spcPct val="150000"/>
              </a:lnSpc>
            </a:pPr>
            <a:r>
              <a:rPr lang="en-IN" b="0" i="0" dirty="0">
                <a:effectLst/>
              </a:rPr>
              <a:t>Fitts's Law is a </a:t>
            </a:r>
            <a:r>
              <a:rPr lang="en-IN" b="1" i="0" dirty="0">
                <a:effectLst/>
              </a:rPr>
              <a:t>mathematical model </a:t>
            </a:r>
            <a:r>
              <a:rPr lang="en-IN" b="0" i="0" dirty="0">
                <a:effectLst/>
              </a:rPr>
              <a:t>that predicts the time it takes to </a:t>
            </a:r>
            <a:r>
              <a:rPr lang="en-IN" b="1" i="0" dirty="0">
                <a:effectLst/>
              </a:rPr>
              <a:t>move from one location to another in a user interface</a:t>
            </a:r>
            <a:r>
              <a:rPr lang="en-IN" b="0" i="0" dirty="0">
                <a:effectLst/>
              </a:rPr>
              <a:t>, based on the </a:t>
            </a:r>
            <a:r>
              <a:rPr lang="en-IN" b="1" i="0" dirty="0">
                <a:effectLst/>
              </a:rPr>
              <a:t>distance to the target </a:t>
            </a:r>
            <a:r>
              <a:rPr lang="en-IN" b="0" i="0" dirty="0">
                <a:effectLst/>
              </a:rPr>
              <a:t>and the </a:t>
            </a:r>
            <a:r>
              <a:rPr lang="en-IN" b="1" i="0" dirty="0">
                <a:effectLst/>
              </a:rPr>
              <a:t>size of the target</a:t>
            </a:r>
            <a:r>
              <a:rPr lang="en-IN" b="0" i="0" dirty="0">
                <a:effectLst/>
              </a:rPr>
              <a:t>. </a:t>
            </a:r>
          </a:p>
          <a:p>
            <a:pPr algn="just">
              <a:lnSpc>
                <a:spcPct val="150000"/>
              </a:lnSpc>
            </a:pPr>
            <a:r>
              <a:rPr lang="en-IN" sz="3200" b="0" i="0" dirty="0">
                <a:effectLst/>
              </a:rPr>
              <a:t>MT = </a:t>
            </a:r>
            <a:r>
              <a:rPr lang="en-IN" sz="3200" b="0" i="1" dirty="0">
                <a:effectLst/>
              </a:rPr>
              <a:t>a </a:t>
            </a:r>
            <a:r>
              <a:rPr lang="en-IN" sz="3200" b="0" i="0" dirty="0">
                <a:effectLst/>
              </a:rPr>
              <a:t>+ </a:t>
            </a:r>
            <a:r>
              <a:rPr lang="en-IN" sz="3200" b="0" i="1" dirty="0">
                <a:effectLst/>
              </a:rPr>
              <a:t>b</a:t>
            </a:r>
            <a:r>
              <a:rPr lang="en-IN" sz="3200" dirty="0"/>
              <a:t> . </a:t>
            </a:r>
            <a:r>
              <a:rPr lang="en-IN" sz="3200" b="0" i="0" dirty="0">
                <a:effectLst/>
              </a:rPr>
              <a:t>log</a:t>
            </a:r>
            <a:r>
              <a:rPr lang="en-IN" sz="3200" b="0" i="0" baseline="-25000" dirty="0">
                <a:effectLst/>
              </a:rPr>
              <a:t>2</a:t>
            </a:r>
            <a:r>
              <a:rPr lang="en-IN" sz="3200" b="0" i="0" dirty="0">
                <a:effectLst/>
              </a:rPr>
              <a:t>​(</a:t>
            </a:r>
            <a:r>
              <a:rPr lang="en-IN" sz="3200" i="1" dirty="0"/>
              <a:t>A</a:t>
            </a:r>
            <a:r>
              <a:rPr lang="en-IN" sz="3200" b="0" i="1" dirty="0">
                <a:effectLst/>
              </a:rPr>
              <a:t>/W </a:t>
            </a:r>
            <a:r>
              <a:rPr lang="en-IN" sz="3200" b="0" i="0" dirty="0">
                <a:effectLst/>
              </a:rPr>
              <a:t>​+ 1)	or	 MT = </a:t>
            </a:r>
            <a:r>
              <a:rPr lang="en-IN" sz="3200" b="0" i="1" dirty="0">
                <a:effectLst/>
              </a:rPr>
              <a:t>a </a:t>
            </a:r>
            <a:r>
              <a:rPr lang="en-IN" sz="3200" b="0" i="0" dirty="0">
                <a:effectLst/>
              </a:rPr>
              <a:t>+ </a:t>
            </a:r>
            <a:r>
              <a:rPr lang="en-IN" sz="3200" b="0" i="1" dirty="0">
                <a:effectLst/>
              </a:rPr>
              <a:t>b</a:t>
            </a:r>
            <a:r>
              <a:rPr lang="en-IN" sz="3200" dirty="0"/>
              <a:t> . </a:t>
            </a:r>
            <a:r>
              <a:rPr lang="en-IN" sz="3200" b="0" i="0" dirty="0">
                <a:effectLst/>
              </a:rPr>
              <a:t>log</a:t>
            </a:r>
            <a:r>
              <a:rPr lang="en-IN" sz="3200" b="0" i="0" baseline="-25000" dirty="0">
                <a:effectLst/>
              </a:rPr>
              <a:t>2</a:t>
            </a:r>
            <a:r>
              <a:rPr lang="en-IN" sz="3200" b="0" i="0" dirty="0">
                <a:effectLst/>
              </a:rPr>
              <a:t>​ (ID) 	where ID = (</a:t>
            </a:r>
            <a:r>
              <a:rPr lang="en-IN" sz="3200" i="1" dirty="0"/>
              <a:t>A</a:t>
            </a:r>
            <a:r>
              <a:rPr lang="en-IN" sz="3200" b="0" i="1" dirty="0">
                <a:effectLst/>
              </a:rPr>
              <a:t>/W </a:t>
            </a:r>
            <a:r>
              <a:rPr lang="en-IN" sz="3200" b="0" i="0" dirty="0">
                <a:effectLst/>
              </a:rPr>
              <a:t>​+ 1)</a:t>
            </a:r>
          </a:p>
          <a:p>
            <a:pPr lvl="1" algn="just">
              <a:lnSpc>
                <a:spcPct val="150000"/>
              </a:lnSpc>
            </a:pPr>
            <a:r>
              <a:rPr lang="en-IN" sz="2800" b="0" i="0" dirty="0">
                <a:effectLst/>
              </a:rPr>
              <a:t>MT is the movement time required to reach a target.</a:t>
            </a:r>
          </a:p>
          <a:p>
            <a:pPr lvl="1" algn="just">
              <a:lnSpc>
                <a:spcPct val="150000"/>
              </a:lnSpc>
            </a:pPr>
            <a:r>
              <a:rPr lang="en-IN" sz="2800" b="0" i="0" dirty="0">
                <a:effectLst/>
              </a:rPr>
              <a:t>A is the distance from the starting point to the </a:t>
            </a:r>
            <a:r>
              <a:rPr lang="en-IN" sz="2800" b="0" i="0" dirty="0" err="1">
                <a:effectLst/>
              </a:rPr>
              <a:t>center</a:t>
            </a:r>
            <a:r>
              <a:rPr lang="en-IN" sz="2800" b="0" i="0" dirty="0">
                <a:effectLst/>
              </a:rPr>
              <a:t> of the target.</a:t>
            </a:r>
          </a:p>
          <a:p>
            <a:pPr lvl="1" algn="just">
              <a:lnSpc>
                <a:spcPct val="150000"/>
              </a:lnSpc>
            </a:pPr>
            <a:r>
              <a:rPr lang="en-IN" sz="2800" b="0" i="1" dirty="0">
                <a:effectLst/>
              </a:rPr>
              <a:t>W</a:t>
            </a:r>
            <a:r>
              <a:rPr lang="en-IN" sz="2800" b="0" i="0" dirty="0">
                <a:effectLst/>
              </a:rPr>
              <a:t> is the width of the target.</a:t>
            </a:r>
          </a:p>
          <a:p>
            <a:pPr lvl="1" algn="just">
              <a:lnSpc>
                <a:spcPct val="150000"/>
              </a:lnSpc>
            </a:pPr>
            <a:r>
              <a:rPr lang="en-IN" sz="2800" b="0" i="1" dirty="0">
                <a:effectLst/>
              </a:rPr>
              <a:t>a</a:t>
            </a:r>
            <a:r>
              <a:rPr lang="en-IN" sz="2800" b="0" i="0" dirty="0">
                <a:effectLst/>
              </a:rPr>
              <a:t> and </a:t>
            </a:r>
            <a:r>
              <a:rPr lang="en-IN" sz="2800" b="0" i="1" dirty="0">
                <a:effectLst/>
              </a:rPr>
              <a:t>b</a:t>
            </a:r>
            <a:r>
              <a:rPr lang="en-IN" sz="2800" b="0" i="0" dirty="0">
                <a:effectLst/>
              </a:rPr>
              <a:t> are empirically determined constants.</a:t>
            </a:r>
          </a:p>
          <a:p>
            <a:pPr lvl="1" algn="just">
              <a:lnSpc>
                <a:spcPct val="150000"/>
              </a:lnSpc>
            </a:pPr>
            <a:r>
              <a:rPr lang="en-IN" sz="2800" dirty="0"/>
              <a:t>ID is Index of Difficulty</a:t>
            </a:r>
          </a:p>
          <a:p>
            <a:pPr algn="just">
              <a:lnSpc>
                <a:spcPct val="110000"/>
              </a:lnSpc>
            </a:pPr>
            <a:r>
              <a:rPr lang="en-IN" sz="2900" b="1" i="0" dirty="0">
                <a:effectLst/>
              </a:rPr>
              <a:t>Practical Implications:</a:t>
            </a:r>
          </a:p>
          <a:p>
            <a:pPr algn="just">
              <a:lnSpc>
                <a:spcPct val="110000"/>
              </a:lnSpc>
              <a:buFont typeface="+mj-lt"/>
              <a:buAutoNum type="arabicPeriod"/>
            </a:pPr>
            <a:r>
              <a:rPr lang="en-IN" sz="2900" b="1" i="0" dirty="0">
                <a:effectLst/>
              </a:rPr>
              <a:t>Target Size Matters:</a:t>
            </a:r>
            <a:r>
              <a:rPr lang="en-IN" sz="2900" b="0" i="0" dirty="0">
                <a:effectLst/>
              </a:rPr>
              <a:t> Larger targets are easier to select, so designers often increase the size of interactive elements (buttons, icons, etc.).</a:t>
            </a:r>
          </a:p>
          <a:p>
            <a:pPr algn="just">
              <a:lnSpc>
                <a:spcPct val="110000"/>
              </a:lnSpc>
              <a:buFont typeface="+mj-lt"/>
              <a:buAutoNum type="arabicPeriod"/>
            </a:pPr>
            <a:r>
              <a:rPr lang="en-IN" sz="2900" b="1" i="0" dirty="0">
                <a:effectLst/>
              </a:rPr>
              <a:t>Cursor Movement:</a:t>
            </a:r>
            <a:r>
              <a:rPr lang="en-IN" sz="2900" b="0" i="0" dirty="0">
                <a:effectLst/>
              </a:rPr>
              <a:t> The law has implications for cursor movement on screens. Designers may consider placing important targets closer or making them larger to optimize user interactions.</a:t>
            </a:r>
          </a:p>
          <a:p>
            <a:pPr algn="just">
              <a:lnSpc>
                <a:spcPct val="110000"/>
              </a:lnSpc>
              <a:buFont typeface="+mj-lt"/>
              <a:buAutoNum type="arabicPeriod"/>
            </a:pPr>
            <a:r>
              <a:rPr lang="en-IN" sz="2900" b="1" i="0" dirty="0">
                <a:effectLst/>
              </a:rPr>
              <a:t>Menu Design:</a:t>
            </a:r>
            <a:r>
              <a:rPr lang="en-IN" sz="2900" b="0" i="0" dirty="0">
                <a:effectLst/>
              </a:rPr>
              <a:t> Fitts's Law has influenced the design of menus and toolbars, with an emphasis on providing larger clickable areas to facilitate quicker and more accurate selections.</a:t>
            </a:r>
          </a:p>
        </p:txBody>
      </p:sp>
    </p:spTree>
    <p:extLst>
      <p:ext uri="{BB962C8B-B14F-4D97-AF65-F5344CB8AC3E}">
        <p14:creationId xmlns:p14="http://schemas.microsoft.com/office/powerpoint/2010/main" val="1177868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D1C4C518-015B-6DB7-AD27-07184CF8DD32}"/>
              </a:ext>
            </a:extLst>
          </p:cNvPr>
          <p:cNvPicPr>
            <a:picLocks noGrp="1" noChangeAspect="1"/>
          </p:cNvPicPr>
          <p:nvPr>
            <p:ph idx="1"/>
          </p:nvPr>
        </p:nvPicPr>
        <p:blipFill rotWithShape="1">
          <a:blip r:embed="rId2"/>
          <a:srcRect l="41912" t="22868" r="18463" b="37597"/>
          <a:stretch/>
        </p:blipFill>
        <p:spPr>
          <a:xfrm>
            <a:off x="894984" y="102393"/>
            <a:ext cx="10833314" cy="6755607"/>
          </a:xfrm>
        </p:spPr>
      </p:pic>
    </p:spTree>
    <p:extLst>
      <p:ext uri="{BB962C8B-B14F-4D97-AF65-F5344CB8AC3E}">
        <p14:creationId xmlns:p14="http://schemas.microsoft.com/office/powerpoint/2010/main" val="1856240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2141FB-9386-A0C3-4AB9-2E6E03A1FF79}"/>
              </a:ext>
            </a:extLst>
          </p:cNvPr>
          <p:cNvSpPr>
            <a:spLocks noGrp="1"/>
          </p:cNvSpPr>
          <p:nvPr>
            <p:ph idx="1"/>
          </p:nvPr>
        </p:nvSpPr>
        <p:spPr>
          <a:xfrm>
            <a:off x="114299" y="1825625"/>
            <a:ext cx="11830049" cy="4756150"/>
          </a:xfrm>
        </p:spPr>
        <p:txBody>
          <a:bodyPr>
            <a:normAutofit fontScale="92500" lnSpcReduction="10000"/>
          </a:bodyPr>
          <a:lstStyle/>
          <a:p>
            <a:pPr algn="just">
              <a:buFont typeface="+mj-lt"/>
              <a:buAutoNum type="arabicPeriod"/>
            </a:pPr>
            <a:r>
              <a:rPr lang="en-IN" b="1" i="0" dirty="0">
                <a:effectLst/>
              </a:rPr>
              <a:t>Motor Skills:</a:t>
            </a:r>
            <a:r>
              <a:rPr lang="en-IN" b="0" i="0" dirty="0">
                <a:effectLst/>
              </a:rPr>
              <a:t> gross motor skills (involving large muscle groups for activities like walking or running) and fine motor skills (involving precise movements of smaller muscle groups for tasks like writing or typing).</a:t>
            </a:r>
          </a:p>
          <a:p>
            <a:pPr algn="just">
              <a:buFont typeface="+mj-lt"/>
              <a:buAutoNum type="arabicPeriod"/>
            </a:pPr>
            <a:r>
              <a:rPr lang="en-IN" b="1" i="0" dirty="0">
                <a:effectLst/>
              </a:rPr>
              <a:t>Sensory Input:</a:t>
            </a:r>
            <a:r>
              <a:rPr lang="en-IN" b="0" i="0" dirty="0">
                <a:effectLst/>
              </a:rPr>
              <a:t> Motor control relies on sensory information from the environment.</a:t>
            </a:r>
          </a:p>
          <a:p>
            <a:pPr algn="just">
              <a:buFont typeface="+mj-lt"/>
              <a:buAutoNum type="arabicPeriod"/>
            </a:pPr>
            <a:r>
              <a:rPr lang="en-IN" b="1" i="0" dirty="0">
                <a:effectLst/>
              </a:rPr>
              <a:t>Motor Planning:</a:t>
            </a:r>
            <a:r>
              <a:rPr lang="en-IN" b="0" i="0" dirty="0">
                <a:effectLst/>
              </a:rPr>
              <a:t> The CNS processes sensory information to plan and organize movements. This involves decision-making about the sequence, force, and timing of muscle contractions needed to achieve a specific goal.</a:t>
            </a:r>
          </a:p>
          <a:p>
            <a:pPr marL="0" indent="0" algn="just">
              <a:buNone/>
            </a:pPr>
            <a:r>
              <a:rPr lang="en-IN" b="1" i="0" dirty="0">
                <a:effectLst/>
              </a:rPr>
              <a:t>4.Execution of Movements:</a:t>
            </a:r>
            <a:r>
              <a:rPr lang="en-IN" b="0" i="0" dirty="0">
                <a:effectLst/>
              </a:rPr>
              <a:t> Once a movement plan is formulated, the CNS sends signals to the muscles through the motor neurons, leading to the contraction and relaxation of muscles to execute the desired movement.</a:t>
            </a:r>
          </a:p>
          <a:p>
            <a:pPr marL="0" indent="0" algn="just">
              <a:buNone/>
            </a:pPr>
            <a:r>
              <a:rPr lang="en-IN" b="1" i="0" dirty="0">
                <a:effectLst/>
              </a:rPr>
              <a:t>5.Feedback Mechanisms:</a:t>
            </a:r>
            <a:r>
              <a:rPr lang="en-IN" b="0" i="0" dirty="0">
                <a:effectLst/>
              </a:rPr>
              <a:t> Motor control involves continuous feedback loops. Feedback informs the CNS about the ongoing state of the body, and sensory feedback from the environment helps adjust movements in response to changes.</a:t>
            </a:r>
          </a:p>
        </p:txBody>
      </p:sp>
      <p:sp>
        <p:nvSpPr>
          <p:cNvPr id="6" name="Content Placeholder 2">
            <a:extLst>
              <a:ext uri="{FF2B5EF4-FFF2-40B4-BE49-F238E27FC236}">
                <a16:creationId xmlns:a16="http://schemas.microsoft.com/office/drawing/2014/main" id="{283C7A93-7AE9-A4D2-4F21-6F604EBA1E38}"/>
              </a:ext>
            </a:extLst>
          </p:cNvPr>
          <p:cNvSpPr txBox="1">
            <a:spLocks/>
          </p:cNvSpPr>
          <p:nvPr/>
        </p:nvSpPr>
        <p:spPr>
          <a:xfrm>
            <a:off x="114300" y="0"/>
            <a:ext cx="11830050" cy="50360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IN" sz="2400" dirty="0"/>
              <a:t>Motor control refers to the ability of the central nervous system (CNS) to regulate and coordinate the movements of the body's skeletal muscles. It involves the integration of sensory information, the planning and execution of movements, and the feedback mechanisms that allow for adjustments. </a:t>
            </a:r>
          </a:p>
        </p:txBody>
      </p:sp>
    </p:spTree>
    <p:extLst>
      <p:ext uri="{BB962C8B-B14F-4D97-AF65-F5344CB8AC3E}">
        <p14:creationId xmlns:p14="http://schemas.microsoft.com/office/powerpoint/2010/main" val="314086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0BBC-5908-CA59-B243-4CAFFC18E98F}"/>
              </a:ext>
            </a:extLst>
          </p:cNvPr>
          <p:cNvSpPr>
            <a:spLocks noGrp="1"/>
          </p:cNvSpPr>
          <p:nvPr>
            <p:ph type="title"/>
          </p:nvPr>
        </p:nvSpPr>
        <p:spPr>
          <a:xfrm>
            <a:off x="200025" y="69851"/>
            <a:ext cx="10515600" cy="1014224"/>
          </a:xfrm>
        </p:spPr>
        <p:txBody>
          <a:bodyPr/>
          <a:lstStyle/>
          <a:p>
            <a:r>
              <a:rPr lang="en-US" dirty="0"/>
              <a:t>Motor Control</a:t>
            </a:r>
          </a:p>
        </p:txBody>
      </p:sp>
      <p:sp>
        <p:nvSpPr>
          <p:cNvPr id="3" name="Content Placeholder 2">
            <a:extLst>
              <a:ext uri="{FF2B5EF4-FFF2-40B4-BE49-F238E27FC236}">
                <a16:creationId xmlns:a16="http://schemas.microsoft.com/office/drawing/2014/main" id="{DCCDD0FA-3D0F-6AC2-C80B-56F500B2AFF5}"/>
              </a:ext>
            </a:extLst>
          </p:cNvPr>
          <p:cNvSpPr>
            <a:spLocks noGrp="1"/>
          </p:cNvSpPr>
          <p:nvPr>
            <p:ph idx="1"/>
          </p:nvPr>
        </p:nvSpPr>
        <p:spPr>
          <a:xfrm>
            <a:off x="200025" y="1226951"/>
            <a:ext cx="11696700" cy="5408798"/>
          </a:xfrm>
        </p:spPr>
        <p:txBody>
          <a:bodyPr>
            <a:normAutofit fontScale="92500" lnSpcReduction="10000"/>
          </a:bodyPr>
          <a:lstStyle/>
          <a:p>
            <a:pPr marL="0" indent="0">
              <a:buNone/>
            </a:pPr>
            <a:r>
              <a:rPr lang="en-IN" sz="3200" b="1" dirty="0"/>
              <a:t>1</a:t>
            </a:r>
            <a:r>
              <a:rPr lang="en-IN" sz="3200" b="1" i="0" dirty="0">
                <a:effectLst/>
              </a:rPr>
              <a:t>. Input Methods and Devices:</a:t>
            </a:r>
            <a:endParaRPr lang="en-IN" sz="3200" b="0" i="0" dirty="0">
              <a:effectLst/>
            </a:endParaRPr>
          </a:p>
          <a:p>
            <a:pPr lvl="1"/>
            <a:r>
              <a:rPr lang="en-IN" sz="2800" b="0" i="0" dirty="0">
                <a:effectLst/>
              </a:rPr>
              <a:t>Most prevalent input involves movements of arms, hands, and fingers, such as keyboard and mouse input.</a:t>
            </a:r>
          </a:p>
          <a:p>
            <a:pPr lvl="1"/>
            <a:r>
              <a:rPr lang="en-IN" sz="2800" b="0" i="0" dirty="0">
                <a:effectLst/>
              </a:rPr>
              <a:t>Continuous input methods in 2-D (e.g., mouse, touch screen) and 3-D (e.g., haptic, Wii-mote) spaces are common in modern user interfaces.</a:t>
            </a:r>
          </a:p>
          <a:p>
            <a:pPr marL="0" indent="0" algn="just">
              <a:buNone/>
            </a:pPr>
            <a:r>
              <a:rPr lang="en-IN" sz="3200" b="1" dirty="0"/>
              <a:t>2</a:t>
            </a:r>
            <a:r>
              <a:rPr lang="en-IN" sz="3200" b="1" i="0" dirty="0">
                <a:effectLst/>
              </a:rPr>
              <a:t>. Control-Display (C/D) Ratio:</a:t>
            </a:r>
            <a:endParaRPr lang="en-IN" sz="3200" b="0" i="0" dirty="0">
              <a:effectLst/>
            </a:endParaRPr>
          </a:p>
          <a:p>
            <a:pPr lvl="1" algn="just"/>
            <a:r>
              <a:rPr lang="en-IN" sz="2800" b="0" i="0" dirty="0">
                <a:effectLst/>
              </a:rPr>
              <a:t>C/D ratio refers to the ratio of movement in the control device (e.g., mouse) to movement in the display (e.g., cursor). Low C/D ratio results in high sensitivity and fast travel time across the display</a:t>
            </a:r>
          </a:p>
          <a:p>
            <a:pPr marL="0" indent="0" algn="just">
              <a:buNone/>
            </a:pPr>
            <a:r>
              <a:rPr lang="en-IN" sz="3200" b="1" i="0" dirty="0">
                <a:effectLst/>
              </a:rPr>
              <a:t>3. Challenge with Touch Interface:</a:t>
            </a:r>
            <a:endParaRPr lang="en-IN" sz="3200" b="0" i="0" dirty="0">
              <a:effectLst/>
            </a:endParaRPr>
          </a:p>
          <a:p>
            <a:pPr lvl="1" algn="just"/>
            <a:r>
              <a:rPr lang="en-IN" sz="2800" b="0" i="0" dirty="0">
                <a:effectLst/>
              </a:rPr>
              <a:t>Control accuracy for touch interfaces poses challenges due to the size of fingertip contact, particularly for small objects.</a:t>
            </a:r>
          </a:p>
          <a:p>
            <a:pPr lvl="1" algn="just"/>
            <a:r>
              <a:rPr lang="en-IN" sz="2800" b="0" i="0" dirty="0">
                <a:effectLst/>
              </a:rPr>
              <a:t>Even larger objects, once selected, may be challenging to control, especially when the touch screen is held by another hand or arm, introducing instability.</a:t>
            </a:r>
          </a:p>
        </p:txBody>
      </p:sp>
    </p:spTree>
    <p:extLst>
      <p:ext uri="{BB962C8B-B14F-4D97-AF65-F5344CB8AC3E}">
        <p14:creationId xmlns:p14="http://schemas.microsoft.com/office/powerpoint/2010/main" val="498157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3AFA-8948-DE3F-A73C-2BAB0028FE2B}"/>
              </a:ext>
            </a:extLst>
          </p:cNvPr>
          <p:cNvSpPr>
            <a:spLocks noGrp="1"/>
          </p:cNvSpPr>
          <p:nvPr>
            <p:ph type="title"/>
          </p:nvPr>
        </p:nvSpPr>
        <p:spPr>
          <a:xfrm>
            <a:off x="200025" y="146051"/>
            <a:ext cx="11791950" cy="998980"/>
          </a:xfrm>
        </p:spPr>
        <p:txBody>
          <a:bodyPr>
            <a:normAutofit fontScale="90000"/>
          </a:bodyPr>
          <a:lstStyle/>
          <a:p>
            <a:pPr algn="ctr"/>
            <a:r>
              <a:rPr lang="en-US" dirty="0"/>
              <a:t>GOMS : </a:t>
            </a:r>
            <a:r>
              <a:rPr lang="en-IN" b="0" i="0" dirty="0" err="1">
                <a:effectLst/>
              </a:rPr>
              <a:t>analyze</a:t>
            </a:r>
            <a:r>
              <a:rPr lang="en-IN" b="0" i="0" dirty="0">
                <a:effectLst/>
              </a:rPr>
              <a:t> the cognitive processes involved in completing a task</a:t>
            </a:r>
            <a:endParaRPr lang="en-US" dirty="0"/>
          </a:p>
        </p:txBody>
      </p:sp>
      <p:sp>
        <p:nvSpPr>
          <p:cNvPr id="3" name="Content Placeholder 2">
            <a:extLst>
              <a:ext uri="{FF2B5EF4-FFF2-40B4-BE49-F238E27FC236}">
                <a16:creationId xmlns:a16="http://schemas.microsoft.com/office/drawing/2014/main" id="{1014F58E-F540-2116-F31A-42518F6ABA03}"/>
              </a:ext>
            </a:extLst>
          </p:cNvPr>
          <p:cNvSpPr>
            <a:spLocks noGrp="1"/>
          </p:cNvSpPr>
          <p:nvPr>
            <p:ph idx="1"/>
          </p:nvPr>
        </p:nvSpPr>
        <p:spPr>
          <a:xfrm>
            <a:off x="200025" y="1364106"/>
            <a:ext cx="11791950" cy="5065269"/>
          </a:xfrm>
        </p:spPr>
        <p:txBody>
          <a:bodyPr>
            <a:normAutofit/>
          </a:bodyPr>
          <a:lstStyle/>
          <a:p>
            <a:pPr algn="just">
              <a:buFont typeface="+mj-lt"/>
              <a:buAutoNum type="arabicPeriod"/>
            </a:pPr>
            <a:r>
              <a:rPr lang="en-IN" b="1" i="0" dirty="0">
                <a:effectLst/>
              </a:rPr>
              <a:t>Goals: </a:t>
            </a:r>
            <a:r>
              <a:rPr lang="en-IN" dirty="0"/>
              <a:t>a</a:t>
            </a:r>
            <a:r>
              <a:rPr lang="en-IN" b="0" i="0" dirty="0">
                <a:effectLst/>
              </a:rPr>
              <a:t> task is broken down into specific goals that the user aims to achieve.</a:t>
            </a:r>
          </a:p>
          <a:p>
            <a:pPr algn="just">
              <a:buFont typeface="+mj-lt"/>
              <a:buAutoNum type="arabicPeriod"/>
            </a:pPr>
            <a:r>
              <a:rPr lang="en-IN" b="1" i="0" dirty="0">
                <a:effectLst/>
              </a:rPr>
              <a:t>Operators: </a:t>
            </a:r>
            <a:r>
              <a:rPr lang="en-IN" b="0" i="0" dirty="0">
                <a:effectLst/>
              </a:rPr>
              <a:t>actions that users perform to achieve a goal and in task execution.</a:t>
            </a:r>
          </a:p>
          <a:p>
            <a:pPr algn="just">
              <a:buFont typeface="+mj-lt"/>
              <a:buAutoNum type="arabicPeriod"/>
            </a:pPr>
            <a:r>
              <a:rPr lang="en-IN" b="1" i="0" dirty="0">
                <a:effectLst/>
              </a:rPr>
              <a:t>Methods: </a:t>
            </a:r>
            <a:r>
              <a:rPr lang="en-IN" b="0" i="0" dirty="0">
                <a:effectLst/>
              </a:rPr>
              <a:t>step-by-step actions users take to move from one state to another; to accomplish a sub-goal or task </a:t>
            </a:r>
          </a:p>
          <a:p>
            <a:pPr algn="just">
              <a:buFont typeface="+mj-lt"/>
              <a:buAutoNum type="arabicPeriod"/>
            </a:pPr>
            <a:r>
              <a:rPr lang="en-IN" b="1" i="0" dirty="0">
                <a:effectLst/>
              </a:rPr>
              <a:t>Selection rules:</a:t>
            </a:r>
            <a:r>
              <a:rPr lang="en-IN" b="0" i="0" dirty="0">
                <a:effectLst/>
              </a:rPr>
              <a:t> decision-making processes based on the user's state, goals, and the environment.</a:t>
            </a:r>
          </a:p>
        </p:txBody>
      </p:sp>
    </p:spTree>
    <p:extLst>
      <p:ext uri="{BB962C8B-B14F-4D97-AF65-F5344CB8AC3E}">
        <p14:creationId xmlns:p14="http://schemas.microsoft.com/office/powerpoint/2010/main" val="4034472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32FFE-62E9-037C-5D2F-5A02192CE01C}"/>
              </a:ext>
            </a:extLst>
          </p:cNvPr>
          <p:cNvSpPr>
            <a:spLocks noGrp="1"/>
          </p:cNvSpPr>
          <p:nvPr>
            <p:ph type="title"/>
          </p:nvPr>
        </p:nvSpPr>
        <p:spPr>
          <a:xfrm>
            <a:off x="0" y="0"/>
            <a:ext cx="10515600" cy="954009"/>
          </a:xfrm>
        </p:spPr>
        <p:txBody>
          <a:bodyPr/>
          <a:lstStyle/>
          <a:p>
            <a:r>
              <a:rPr lang="en-US" dirty="0"/>
              <a:t>2.1 Visual</a:t>
            </a:r>
          </a:p>
        </p:txBody>
      </p:sp>
      <p:sp>
        <p:nvSpPr>
          <p:cNvPr id="3" name="Content Placeholder 2">
            <a:extLst>
              <a:ext uri="{FF2B5EF4-FFF2-40B4-BE49-F238E27FC236}">
                <a16:creationId xmlns:a16="http://schemas.microsoft.com/office/drawing/2014/main" id="{62ADAD90-C092-E4A3-C123-156925F4772E}"/>
              </a:ext>
            </a:extLst>
          </p:cNvPr>
          <p:cNvSpPr>
            <a:spLocks noGrp="1"/>
          </p:cNvSpPr>
          <p:nvPr>
            <p:ph idx="1"/>
          </p:nvPr>
        </p:nvSpPr>
        <p:spPr>
          <a:xfrm>
            <a:off x="142875" y="954009"/>
            <a:ext cx="11896725" cy="5776575"/>
          </a:xfrm>
        </p:spPr>
        <p:txBody>
          <a:bodyPr vert="horz" lIns="91440" tIns="45720" rIns="91440" bIns="45720" rtlCol="0" anchor="t">
            <a:normAutofit fontScale="92500" lnSpcReduction="20000"/>
          </a:bodyPr>
          <a:lstStyle/>
          <a:p>
            <a:pPr algn="just"/>
            <a:r>
              <a:rPr lang="en-IN" b="1" dirty="0">
                <a:effectLst/>
              </a:rPr>
              <a:t>Field of view (FOV): </a:t>
            </a:r>
            <a:r>
              <a:rPr lang="en-IN" dirty="0">
                <a:effectLst/>
              </a:rPr>
              <a:t>This is the angle subtended by the visible area by the human user in the horizontal or vertical direction.</a:t>
            </a:r>
            <a:r>
              <a:rPr lang="en-IN" dirty="0"/>
              <a:t> </a:t>
            </a:r>
          </a:p>
          <a:p>
            <a:pPr algn="just"/>
            <a:r>
              <a:rPr lang="en-IN" b="1" dirty="0">
                <a:effectLst/>
              </a:rPr>
              <a:t>Display field of view: </a:t>
            </a:r>
            <a:r>
              <a:rPr lang="en-IN" dirty="0">
                <a:effectLst/>
              </a:rPr>
              <a:t>This is the angle subtended by the display area from a particular viewing distance.</a:t>
            </a:r>
            <a:r>
              <a:rPr lang="en-IN" dirty="0"/>
              <a:t> </a:t>
            </a:r>
            <a:endParaRPr lang="en-IN" dirty="0">
              <a:effectLst/>
              <a:ea typeface="Calibri"/>
              <a:cs typeface="Calibri"/>
            </a:endParaRPr>
          </a:p>
          <a:p>
            <a:pPr algn="just"/>
            <a:r>
              <a:rPr lang="en-IN" b="1" dirty="0">
                <a:effectLst/>
              </a:rPr>
              <a:t>Viewing distance: </a:t>
            </a:r>
            <a:r>
              <a:rPr lang="en-IN" dirty="0">
                <a:effectLst/>
              </a:rPr>
              <a:t>This the perpendicular distance to the surface of the display.</a:t>
            </a:r>
            <a:r>
              <a:rPr lang="en-IN" dirty="0"/>
              <a:t> </a:t>
            </a:r>
            <a:endParaRPr lang="en-IN" dirty="0">
              <a:effectLst/>
              <a:ea typeface="Calibri"/>
              <a:cs typeface="Calibri"/>
            </a:endParaRPr>
          </a:p>
          <a:p>
            <a:pPr algn="just"/>
            <a:r>
              <a:rPr lang="en-IN" b="1" dirty="0">
                <a:effectLst/>
              </a:rPr>
              <a:t>Display resolution: </a:t>
            </a:r>
            <a:r>
              <a:rPr lang="en-IN" dirty="0">
                <a:effectLst/>
              </a:rPr>
              <a:t>This is the number of pixels in the horizontal and vertical </a:t>
            </a:r>
            <a:r>
              <a:rPr lang="en-IN" dirty="0"/>
              <a:t>directions</a:t>
            </a:r>
            <a:r>
              <a:rPr lang="en-IN" dirty="0">
                <a:effectLst/>
              </a:rPr>
              <a:t> for a fixed area.</a:t>
            </a:r>
            <a:r>
              <a:rPr lang="en-IN" dirty="0"/>
              <a:t> </a:t>
            </a:r>
            <a:endParaRPr lang="en-IN" dirty="0">
              <a:effectLst/>
              <a:ea typeface="Calibri"/>
              <a:cs typeface="Calibri"/>
            </a:endParaRPr>
          </a:p>
          <a:p>
            <a:pPr algn="just"/>
            <a:r>
              <a:rPr lang="en-IN" b="1" dirty="0">
                <a:effectLst/>
              </a:rPr>
              <a:t>Visual acuity: </a:t>
            </a:r>
            <a:r>
              <a:rPr lang="en-IN" dirty="0">
                <a:effectLst/>
              </a:rPr>
              <a:t>the resolution perceivable by the human eye from a fixed distance. This depends on the power of sight, which is different for different people and age groups.</a:t>
            </a:r>
            <a:r>
              <a:rPr lang="en-IN" dirty="0"/>
              <a:t> </a:t>
            </a:r>
          </a:p>
          <a:p>
            <a:pPr algn="just"/>
            <a:r>
              <a:rPr lang="en-IN" b="1" dirty="0" err="1">
                <a:effectLst/>
              </a:rPr>
              <a:t>Color</a:t>
            </a:r>
            <a:r>
              <a:rPr lang="en-IN" dirty="0">
                <a:effectLst/>
              </a:rPr>
              <a:t>: A </a:t>
            </a:r>
            <a:r>
              <a:rPr lang="en-IN" dirty="0" err="1">
                <a:effectLst/>
              </a:rPr>
              <a:t>color</a:t>
            </a:r>
            <a:r>
              <a:rPr lang="en-IN" dirty="0">
                <a:effectLst/>
              </a:rPr>
              <a:t> can be specified by the composure of the amounts contributed by the three fundamental </a:t>
            </a:r>
            <a:r>
              <a:rPr lang="en-IN" dirty="0" err="1">
                <a:effectLst/>
              </a:rPr>
              <a:t>colors</a:t>
            </a:r>
            <a:r>
              <a:rPr lang="en-IN" dirty="0">
                <a:effectLst/>
              </a:rPr>
              <a:t> and also by hue (particular wavelength), saturation (relative difference in the major wavelength and the rest in the light), and bright- ness value (amount of light energy emitted by the object) </a:t>
            </a:r>
            <a:endParaRPr lang="en-IN" b="1" dirty="0">
              <a:effectLst/>
            </a:endParaRPr>
          </a:p>
          <a:p>
            <a:pPr algn="just"/>
            <a:r>
              <a:rPr lang="en-IN" b="1" dirty="0">
                <a:effectLst/>
              </a:rPr>
              <a:t>Contrast</a:t>
            </a:r>
            <a:r>
              <a:rPr lang="en-IN" dirty="0">
                <a:effectLst/>
              </a:rPr>
              <a:t>: Relative difference in brightness or </a:t>
            </a:r>
            <a:r>
              <a:rPr lang="en-IN" dirty="0" err="1">
                <a:effectLst/>
              </a:rPr>
              <a:t>color</a:t>
            </a:r>
            <a:r>
              <a:rPr lang="en-IN" dirty="0">
                <a:effectLst/>
              </a:rPr>
              <a:t> between two visual objects. </a:t>
            </a:r>
            <a:endParaRPr lang="en-IN" sz="4000" dirty="0">
              <a:effectLst/>
            </a:endParaRPr>
          </a:p>
          <a:p>
            <a:pPr algn="just"/>
            <a:r>
              <a:rPr lang="en-IN" b="1" dirty="0"/>
              <a:t>Practical Implication- </a:t>
            </a:r>
            <a:r>
              <a:rPr lang="en-IN" dirty="0" err="1"/>
              <a:t>color</a:t>
            </a:r>
            <a:r>
              <a:rPr lang="en-IN" dirty="0"/>
              <a:t> coding information on a map/weather</a:t>
            </a:r>
          </a:p>
        </p:txBody>
      </p:sp>
    </p:spTree>
    <p:extLst>
      <p:ext uri="{BB962C8B-B14F-4D97-AF65-F5344CB8AC3E}">
        <p14:creationId xmlns:p14="http://schemas.microsoft.com/office/powerpoint/2010/main" val="3426505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A6E9-3656-627E-857D-A984A69634AF}"/>
              </a:ext>
            </a:extLst>
          </p:cNvPr>
          <p:cNvSpPr>
            <a:spLocks noGrp="1"/>
          </p:cNvSpPr>
          <p:nvPr>
            <p:ph type="title"/>
          </p:nvPr>
        </p:nvSpPr>
        <p:spPr>
          <a:xfrm>
            <a:off x="104774" y="257176"/>
            <a:ext cx="12001501" cy="882650"/>
          </a:xfrm>
        </p:spPr>
        <p:txBody>
          <a:bodyPr>
            <a:normAutofit fontScale="90000"/>
          </a:bodyPr>
          <a:lstStyle/>
          <a:p>
            <a:r>
              <a:rPr lang="en-IN" sz="4400" dirty="0">
                <a:effectLst/>
              </a:rPr>
              <a:t>Aural Feedback Types: </a:t>
            </a:r>
            <a:r>
              <a:rPr lang="en-IN" sz="3100" i="0" dirty="0">
                <a:effectLst/>
              </a:rPr>
              <a:t>refers to the use of sound or auditory cues as a means of providing information or interaction feedback in various contexts. </a:t>
            </a:r>
            <a:endParaRPr lang="en-IN" dirty="0">
              <a:cs typeface="Calibri Light"/>
            </a:endParaRPr>
          </a:p>
        </p:txBody>
      </p:sp>
      <p:sp>
        <p:nvSpPr>
          <p:cNvPr id="3" name="Content Placeholder 2">
            <a:extLst>
              <a:ext uri="{FF2B5EF4-FFF2-40B4-BE49-F238E27FC236}">
                <a16:creationId xmlns:a16="http://schemas.microsoft.com/office/drawing/2014/main" id="{0721EF58-06C8-0447-9F28-F553FF769C95}"/>
              </a:ext>
            </a:extLst>
          </p:cNvPr>
          <p:cNvSpPr>
            <a:spLocks noGrp="1"/>
          </p:cNvSpPr>
          <p:nvPr>
            <p:ph idx="1"/>
          </p:nvPr>
        </p:nvSpPr>
        <p:spPr>
          <a:xfrm>
            <a:off x="104775" y="1495425"/>
            <a:ext cx="11858625" cy="5238749"/>
          </a:xfrm>
        </p:spPr>
        <p:txBody>
          <a:bodyPr>
            <a:normAutofit fontScale="92500"/>
          </a:bodyPr>
          <a:lstStyle/>
          <a:p>
            <a:pPr algn="just">
              <a:buFont typeface="+mj-lt"/>
              <a:buAutoNum type="arabicPeriod"/>
            </a:pPr>
            <a:r>
              <a:rPr lang="en-IN" sz="2800" b="1" i="0" dirty="0">
                <a:effectLst/>
                <a:latin typeface="Söhne"/>
              </a:rPr>
              <a:t>Omnidirectional Perception:</a:t>
            </a:r>
            <a:r>
              <a:rPr lang="en-IN" sz="2800" b="0" i="0" dirty="0">
                <a:effectLst/>
                <a:latin typeface="Söhne"/>
              </a:rPr>
              <a:t> Aural feedback can be perceived from all directions, making it effective for attracting attention and guiding users in a wide range of environments.</a:t>
            </a:r>
            <a:r>
              <a:rPr lang="en-IN" b="1" i="0" dirty="0">
                <a:effectLst/>
                <a:latin typeface="Söhne"/>
              </a:rPr>
              <a:t> Example:</a:t>
            </a:r>
            <a:r>
              <a:rPr lang="en-IN" b="0" i="0" dirty="0">
                <a:effectLst/>
                <a:latin typeface="Söhne"/>
              </a:rPr>
              <a:t> Public Announcement System</a:t>
            </a:r>
            <a:endParaRPr lang="en-IN" sz="2800" b="0" i="0" dirty="0">
              <a:effectLst/>
              <a:latin typeface="Söhne"/>
            </a:endParaRPr>
          </a:p>
          <a:p>
            <a:pPr algn="just">
              <a:buFont typeface="+mj-lt"/>
              <a:buAutoNum type="arabicPeriod"/>
            </a:pPr>
            <a:r>
              <a:rPr lang="en-IN" sz="2800" b="1" i="0" dirty="0">
                <a:effectLst/>
                <a:latin typeface="Söhne"/>
              </a:rPr>
              <a:t>Attention Grabber and Director:</a:t>
            </a:r>
            <a:r>
              <a:rPr lang="en-IN" sz="2800" b="0" i="0" dirty="0">
                <a:effectLst/>
                <a:latin typeface="Söhne"/>
              </a:rPr>
              <a:t> Sound is often employed to capture and direct a user's attention, </a:t>
            </a:r>
            <a:r>
              <a:rPr lang="en-IN" sz="2800" b="0" i="0" dirty="0" err="1">
                <a:effectLst/>
                <a:latin typeface="Söhne"/>
              </a:rPr>
              <a:t>signaling</a:t>
            </a:r>
            <a:r>
              <a:rPr lang="en-IN" sz="2800" b="0" i="0" dirty="0">
                <a:effectLst/>
                <a:latin typeface="Söhne"/>
              </a:rPr>
              <a:t> important events or changes in a system. </a:t>
            </a:r>
            <a:r>
              <a:rPr lang="en-IN" b="1" i="0" dirty="0">
                <a:effectLst/>
                <a:latin typeface="Söhne"/>
              </a:rPr>
              <a:t>Example:</a:t>
            </a:r>
            <a:r>
              <a:rPr lang="en-IN" b="0" i="0" dirty="0">
                <a:effectLst/>
                <a:latin typeface="Söhne"/>
              </a:rPr>
              <a:t> Smartphone Notification Sound</a:t>
            </a:r>
            <a:r>
              <a:rPr lang="en-IN" dirty="0">
                <a:latin typeface="Söhne"/>
              </a:rPr>
              <a:t>, </a:t>
            </a:r>
            <a:r>
              <a:rPr lang="en-IN" b="0" i="0" dirty="0">
                <a:effectLst/>
                <a:latin typeface="Söhne"/>
              </a:rPr>
              <a:t>Emergency Alert System</a:t>
            </a:r>
          </a:p>
          <a:p>
            <a:pPr algn="just">
              <a:buFont typeface="+mj-lt"/>
              <a:buAutoNum type="arabicPeriod"/>
            </a:pPr>
            <a:r>
              <a:rPr lang="en-IN" b="1" i="0" dirty="0">
                <a:effectLst/>
              </a:rPr>
              <a:t>Frequency Components:</a:t>
            </a:r>
            <a:r>
              <a:rPr lang="en-IN" b="0" i="0" dirty="0">
                <a:effectLst/>
              </a:rPr>
              <a:t> Differentiated frequency components in sound can be utilized to convey specific types of information. </a:t>
            </a:r>
            <a:r>
              <a:rPr lang="en-IN" b="1" i="0" dirty="0">
                <a:effectLst/>
                <a:latin typeface="Söhne"/>
              </a:rPr>
              <a:t>Example:</a:t>
            </a:r>
            <a:r>
              <a:rPr lang="en-IN" b="0" i="0" dirty="0">
                <a:effectLst/>
                <a:latin typeface="Söhne"/>
              </a:rPr>
              <a:t> Car Backup Sensors</a:t>
            </a:r>
          </a:p>
          <a:p>
            <a:pPr algn="just">
              <a:buFont typeface="+mj-lt"/>
              <a:buAutoNum type="arabicPeriod"/>
            </a:pPr>
            <a:r>
              <a:rPr lang="en-IN" b="1" i="0" dirty="0">
                <a:effectLst/>
              </a:rPr>
              <a:t>Habituation and Continuous Sound:</a:t>
            </a:r>
            <a:r>
              <a:rPr lang="en-IN" b="0" i="0" dirty="0">
                <a:effectLst/>
              </a:rPr>
              <a:t> Continuous or repetitive sounds may lead to habituation</a:t>
            </a:r>
            <a:r>
              <a:rPr lang="en-IN" dirty="0"/>
              <a:t>. </a:t>
            </a:r>
            <a:r>
              <a:rPr lang="en-IN" b="1" i="0" dirty="0">
                <a:effectLst/>
                <a:latin typeface="Söhne"/>
              </a:rPr>
              <a:t>Example:</a:t>
            </a:r>
            <a:r>
              <a:rPr lang="en-IN" b="0" i="0" dirty="0">
                <a:effectLst/>
                <a:latin typeface="Söhne"/>
              </a:rPr>
              <a:t> Elevator Background Music</a:t>
            </a:r>
          </a:p>
          <a:p>
            <a:pPr algn="just">
              <a:buFont typeface="+mj-lt"/>
              <a:buAutoNum type="arabicPeriod"/>
            </a:pPr>
            <a:r>
              <a:rPr lang="en-IN" b="1" i="0" dirty="0">
                <a:effectLst/>
              </a:rPr>
              <a:t>Selective Listening:</a:t>
            </a:r>
            <a:r>
              <a:rPr lang="en-IN" b="0" i="0" dirty="0">
                <a:effectLst/>
              </a:rPr>
              <a:t> While challenging, users have the ability to selectively focus on specific elements of aural feedback, requiring concentration and effort to tune into particular sounds. </a:t>
            </a:r>
            <a:r>
              <a:rPr lang="en-IN" b="1" i="0" dirty="0">
                <a:effectLst/>
                <a:latin typeface="Söhne"/>
              </a:rPr>
              <a:t>Example:</a:t>
            </a:r>
            <a:r>
              <a:rPr lang="en-IN" b="0" i="0" dirty="0">
                <a:effectLst/>
                <a:latin typeface="Söhne"/>
              </a:rPr>
              <a:t> Symphony Orchestra Performance</a:t>
            </a:r>
            <a:endParaRPr lang="en-IN" b="0" i="0" dirty="0">
              <a:effectLst/>
            </a:endParaRPr>
          </a:p>
          <a:p>
            <a:pPr algn="just">
              <a:buFont typeface="+mj-lt"/>
              <a:buAutoNum type="arabicPeriod"/>
            </a:pPr>
            <a:endParaRPr lang="en-IN" b="0" i="0" dirty="0">
              <a:effectLst/>
              <a:latin typeface="Söhne"/>
            </a:endParaRPr>
          </a:p>
          <a:p>
            <a:pPr algn="just">
              <a:buFont typeface="+mj-lt"/>
              <a:buAutoNum type="arabicPeriod"/>
            </a:pPr>
            <a:endParaRPr lang="en-IN" b="0" i="0" dirty="0">
              <a:effectLst/>
              <a:latin typeface="Söhne"/>
            </a:endParaRPr>
          </a:p>
          <a:p>
            <a:pPr algn="just">
              <a:buFont typeface="+mj-lt"/>
              <a:buAutoNum type="arabicPeriod"/>
            </a:pPr>
            <a:endParaRPr lang="en-IN" b="0" i="0" dirty="0">
              <a:effectLst/>
              <a:latin typeface="Söhne"/>
            </a:endParaRPr>
          </a:p>
        </p:txBody>
      </p:sp>
    </p:spTree>
    <p:extLst>
      <p:ext uri="{BB962C8B-B14F-4D97-AF65-F5344CB8AC3E}">
        <p14:creationId xmlns:p14="http://schemas.microsoft.com/office/powerpoint/2010/main" val="1985762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69BF1-F86B-8ED5-F3AC-35C4823E96A9}"/>
              </a:ext>
            </a:extLst>
          </p:cNvPr>
          <p:cNvSpPr>
            <a:spLocks noGrp="1"/>
          </p:cNvSpPr>
          <p:nvPr>
            <p:ph type="title"/>
          </p:nvPr>
        </p:nvSpPr>
        <p:spPr>
          <a:xfrm>
            <a:off x="104775" y="-134694"/>
            <a:ext cx="10515600" cy="887169"/>
          </a:xfrm>
        </p:spPr>
        <p:txBody>
          <a:bodyPr>
            <a:normAutofit/>
          </a:bodyPr>
          <a:lstStyle/>
          <a:p>
            <a:r>
              <a:rPr lang="en-IN" dirty="0">
                <a:effectLst/>
              </a:rPr>
              <a:t>Aural Modality as Input Method </a:t>
            </a:r>
            <a:endParaRPr lang="en-US" sz="8800" dirty="0"/>
          </a:p>
        </p:txBody>
      </p:sp>
      <p:sp>
        <p:nvSpPr>
          <p:cNvPr id="3" name="Content Placeholder 2">
            <a:extLst>
              <a:ext uri="{FF2B5EF4-FFF2-40B4-BE49-F238E27FC236}">
                <a16:creationId xmlns:a16="http://schemas.microsoft.com/office/drawing/2014/main" id="{39BA2B28-78FE-0BB8-FE0B-EC3AE477BADA}"/>
              </a:ext>
            </a:extLst>
          </p:cNvPr>
          <p:cNvSpPr>
            <a:spLocks noGrp="1"/>
          </p:cNvSpPr>
          <p:nvPr>
            <p:ph idx="1"/>
          </p:nvPr>
        </p:nvSpPr>
        <p:spPr>
          <a:xfrm>
            <a:off x="209550" y="752475"/>
            <a:ext cx="11696700" cy="5962650"/>
          </a:xfrm>
        </p:spPr>
        <p:txBody>
          <a:bodyPr>
            <a:normAutofit/>
          </a:bodyPr>
          <a:lstStyle/>
          <a:p>
            <a:pPr algn="just"/>
            <a:r>
              <a:rPr lang="en-IN" b="1" i="0" dirty="0">
                <a:effectLst/>
              </a:rPr>
              <a:t>Isolated-Word-Recognition Technology:</a:t>
            </a:r>
            <a:endParaRPr lang="en-IN" b="0" i="0" dirty="0">
              <a:effectLst/>
            </a:endParaRPr>
          </a:p>
          <a:p>
            <a:pPr lvl="1" algn="just"/>
            <a:r>
              <a:rPr lang="en-IN" b="0" i="0" dirty="0">
                <a:effectLst/>
              </a:rPr>
              <a:t>Technology for recognizing isolated words, suitable for simple commands, has become robust.</a:t>
            </a:r>
          </a:p>
          <a:p>
            <a:pPr lvl="1" algn="just"/>
            <a:r>
              <a:rPr lang="en-IN" b="0" i="0" dirty="0">
                <a:effectLst/>
              </a:rPr>
              <a:t>Often requires speaker-specific training or a relatively quiet background.</a:t>
            </a:r>
          </a:p>
          <a:p>
            <a:pPr lvl="1" algn="just"/>
            <a:r>
              <a:rPr lang="en-IN" b="0" i="0" dirty="0">
                <a:effectLst/>
              </a:rPr>
              <a:t>A challenge in voice input is the "segmentation" problem, determining the portion of continuous voice input or background noise that corresponds to the actual command.</a:t>
            </a:r>
          </a:p>
          <a:p>
            <a:pPr algn="just"/>
            <a:r>
              <a:rPr lang="en-IN" b="1" i="0" dirty="0">
                <a:effectLst/>
              </a:rPr>
              <a:t>Explicit Mode for Voice Input:</a:t>
            </a:r>
            <a:endParaRPr lang="en-IN" b="0" i="0" dirty="0">
              <a:effectLst/>
            </a:endParaRPr>
          </a:p>
          <a:p>
            <a:pPr lvl="1" algn="just"/>
            <a:r>
              <a:rPr lang="en-IN" b="0" i="0" dirty="0">
                <a:effectLst/>
              </a:rPr>
              <a:t>Many voice input systems operate in an explicit mode where the user needs to press a button to activate voice recognition.</a:t>
            </a:r>
          </a:p>
          <a:p>
            <a:pPr lvl="1" algn="just"/>
            <a:r>
              <a:rPr lang="en-IN" b="0" i="0" dirty="0">
                <a:effectLst/>
              </a:rPr>
              <a:t>This helps in avoiding the computational burden of running voice recognition continuously in the background. </a:t>
            </a:r>
          </a:p>
          <a:p>
            <a:pPr lvl="1" algn="just"/>
            <a:r>
              <a:rPr lang="en-IN" b="0" i="0" dirty="0">
                <a:effectLst/>
              </a:rPr>
              <a:t>Switching to the voice-command mode can be a nuisance for ordinary users.</a:t>
            </a:r>
          </a:p>
          <a:p>
            <a:pPr lvl="1" algn="just"/>
            <a:r>
              <a:rPr lang="en-IN" b="0" i="0" dirty="0">
                <a:effectLst/>
              </a:rPr>
              <a:t>Voice input is more effective when hands are occupied or in situations with minimal background noise, where modes are not necessary.</a:t>
            </a:r>
          </a:p>
          <a:p>
            <a:pPr marL="457200" lvl="1" indent="0" algn="just">
              <a:buNone/>
            </a:pPr>
            <a:endParaRPr lang="en-IN" b="0" i="0" dirty="0">
              <a:effectLst/>
            </a:endParaRPr>
          </a:p>
        </p:txBody>
      </p:sp>
    </p:spTree>
    <p:extLst>
      <p:ext uri="{BB962C8B-B14F-4D97-AF65-F5344CB8AC3E}">
        <p14:creationId xmlns:p14="http://schemas.microsoft.com/office/powerpoint/2010/main" val="192069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3A662-B066-D8FD-22F7-BAA951257112}"/>
              </a:ext>
            </a:extLst>
          </p:cNvPr>
          <p:cNvSpPr>
            <a:spLocks noGrp="1"/>
          </p:cNvSpPr>
          <p:nvPr>
            <p:ph type="title"/>
          </p:nvPr>
        </p:nvSpPr>
        <p:spPr>
          <a:xfrm>
            <a:off x="695325" y="140677"/>
            <a:ext cx="10515600" cy="520699"/>
          </a:xfrm>
        </p:spPr>
        <p:txBody>
          <a:bodyPr>
            <a:normAutofit fontScale="90000"/>
          </a:bodyPr>
          <a:lstStyle/>
          <a:p>
            <a:pPr algn="ctr"/>
            <a:r>
              <a:rPr lang="en-US" dirty="0"/>
              <a:t>Tactile Display Parameters</a:t>
            </a:r>
          </a:p>
        </p:txBody>
      </p:sp>
      <p:sp>
        <p:nvSpPr>
          <p:cNvPr id="3" name="Content Placeholder 2">
            <a:extLst>
              <a:ext uri="{FF2B5EF4-FFF2-40B4-BE49-F238E27FC236}">
                <a16:creationId xmlns:a16="http://schemas.microsoft.com/office/drawing/2014/main" id="{1B07879B-5551-F197-54F1-505B49373C44}"/>
              </a:ext>
            </a:extLst>
          </p:cNvPr>
          <p:cNvSpPr>
            <a:spLocks noGrp="1"/>
          </p:cNvSpPr>
          <p:nvPr>
            <p:ph idx="1"/>
          </p:nvPr>
        </p:nvSpPr>
        <p:spPr>
          <a:xfrm>
            <a:off x="180975" y="1009650"/>
            <a:ext cx="11688640" cy="5707673"/>
          </a:xfrm>
        </p:spPr>
        <p:txBody>
          <a:bodyPr>
            <a:normAutofit/>
          </a:bodyPr>
          <a:lstStyle/>
          <a:p>
            <a:pPr algn="just"/>
            <a:r>
              <a:rPr lang="en-IN" b="1" i="1" dirty="0">
                <a:effectLst/>
              </a:rPr>
              <a:t>Tactile resolution</a:t>
            </a:r>
            <a:r>
              <a:rPr lang="en-IN" b="1" dirty="0">
                <a:effectLst/>
              </a:rPr>
              <a:t>: </a:t>
            </a:r>
            <a:r>
              <a:rPr lang="en-IN" dirty="0"/>
              <a:t>t</a:t>
            </a:r>
            <a:r>
              <a:rPr lang="en-IN" dirty="0">
                <a:effectLst/>
              </a:rPr>
              <a:t>he skin sensitivity to physical objects is different over the human body. </a:t>
            </a:r>
          </a:p>
          <a:p>
            <a:pPr algn="just"/>
            <a:endParaRPr lang="en-IN" dirty="0">
              <a:effectLst/>
            </a:endParaRPr>
          </a:p>
          <a:p>
            <a:pPr algn="just"/>
            <a:r>
              <a:rPr lang="en-IN" b="1" i="1" dirty="0">
                <a:effectLst/>
              </a:rPr>
              <a:t>Vibration frequency</a:t>
            </a:r>
            <a:r>
              <a:rPr lang="en-IN" b="1" dirty="0">
                <a:effectLst/>
              </a:rPr>
              <a:t>: </a:t>
            </a:r>
          </a:p>
          <a:p>
            <a:pPr marL="0" indent="0" algn="just">
              <a:buNone/>
            </a:pPr>
            <a:endParaRPr lang="en-IN" b="1" dirty="0"/>
          </a:p>
          <a:p>
            <a:pPr marL="0" indent="0" algn="just">
              <a:buNone/>
            </a:pPr>
            <a:endParaRPr lang="en-IN" b="1" dirty="0">
              <a:effectLst/>
            </a:endParaRPr>
          </a:p>
          <a:p>
            <a:pPr marL="0" indent="0" algn="just">
              <a:buNone/>
            </a:pPr>
            <a:endParaRPr lang="en-IN" b="1" dirty="0">
              <a:effectLst/>
            </a:endParaRPr>
          </a:p>
          <a:p>
            <a:pPr algn="just"/>
            <a:r>
              <a:rPr lang="en-IN" b="1" i="1" dirty="0">
                <a:effectLst/>
              </a:rPr>
              <a:t>Pressure threshold</a:t>
            </a:r>
            <a:r>
              <a:rPr lang="en-IN" b="1" dirty="0">
                <a:effectLst/>
              </a:rPr>
              <a:t>: </a:t>
            </a:r>
            <a:r>
              <a:rPr lang="en-IN" dirty="0">
                <a:effectLst/>
              </a:rPr>
              <a:t>when the force/torque gets large enough, the </a:t>
            </a:r>
            <a:r>
              <a:rPr lang="en-IN" dirty="0" err="1">
                <a:effectLst/>
              </a:rPr>
              <a:t>kinesthetic</a:t>
            </a:r>
            <a:r>
              <a:rPr lang="en-IN" dirty="0">
                <a:effectLst/>
              </a:rPr>
              <a:t> senses start to operate, and this threshold will greatly depend on the physical condition of the user (e.g., strong vs. weak user). </a:t>
            </a:r>
            <a:endParaRPr lang="en-IN" sz="3600" dirty="0"/>
          </a:p>
        </p:txBody>
      </p:sp>
      <p:pic>
        <p:nvPicPr>
          <p:cNvPr id="9218" name="Picture 2" descr="Which haptic effects should you use? - Precision Microdrives">
            <a:extLst>
              <a:ext uri="{FF2B5EF4-FFF2-40B4-BE49-F238E27FC236}">
                <a16:creationId xmlns:a16="http://schemas.microsoft.com/office/drawing/2014/main" id="{44833728-184D-C045-DA87-E48EB54AB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973" y="2070248"/>
            <a:ext cx="6223852" cy="2098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224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B3BFE-9640-0200-C24F-651FD93AFBE5}"/>
              </a:ext>
            </a:extLst>
          </p:cNvPr>
          <p:cNvSpPr>
            <a:spLocks noGrp="1"/>
          </p:cNvSpPr>
          <p:nvPr>
            <p:ph type="title"/>
          </p:nvPr>
        </p:nvSpPr>
        <p:spPr>
          <a:xfrm>
            <a:off x="838200" y="101600"/>
            <a:ext cx="10515600" cy="803276"/>
          </a:xfrm>
        </p:spPr>
        <p:txBody>
          <a:bodyPr>
            <a:normAutofit/>
          </a:bodyPr>
          <a:lstStyle/>
          <a:p>
            <a:pPr algn="ctr"/>
            <a:r>
              <a:rPr lang="en-IN" b="0" i="0" dirty="0">
                <a:effectLst/>
                <a:latin typeface="Söhne"/>
              </a:rPr>
              <a:t>Haptic and Haptic Display Parameters</a:t>
            </a:r>
            <a:endParaRPr lang="en-US" dirty="0"/>
          </a:p>
        </p:txBody>
      </p:sp>
      <p:sp>
        <p:nvSpPr>
          <p:cNvPr id="3" name="Content Placeholder 2">
            <a:extLst>
              <a:ext uri="{FF2B5EF4-FFF2-40B4-BE49-F238E27FC236}">
                <a16:creationId xmlns:a16="http://schemas.microsoft.com/office/drawing/2014/main" id="{54C47D17-30FD-9D65-AA2A-D4A2DD8F613E}"/>
              </a:ext>
            </a:extLst>
          </p:cNvPr>
          <p:cNvSpPr>
            <a:spLocks noGrp="1"/>
          </p:cNvSpPr>
          <p:nvPr>
            <p:ph idx="1"/>
          </p:nvPr>
        </p:nvSpPr>
        <p:spPr>
          <a:xfrm>
            <a:off x="104775" y="1184274"/>
            <a:ext cx="11906250" cy="5495927"/>
          </a:xfrm>
        </p:spPr>
        <p:txBody>
          <a:bodyPr>
            <a:normAutofit/>
          </a:bodyPr>
          <a:lstStyle/>
          <a:p>
            <a:pPr algn="just"/>
            <a:r>
              <a:rPr lang="en-IN" b="1" i="0" dirty="0">
                <a:effectLst/>
              </a:rPr>
              <a:t>Actuation Mechanism: </a:t>
            </a:r>
            <a:r>
              <a:rPr lang="en-IN" b="0" i="0" dirty="0">
                <a:effectLst/>
              </a:rPr>
              <a:t>The method by which haptic feedback is generated, including mechanisms like vibrotactile actuators, piezoelectric elements, electrostatic forces, and pneumatic systems.</a:t>
            </a:r>
          </a:p>
          <a:p>
            <a:pPr algn="just"/>
            <a:r>
              <a:rPr lang="en-IN" b="1" i="0" dirty="0">
                <a:effectLst/>
              </a:rPr>
              <a:t>Force Feedback: </a:t>
            </a:r>
            <a:r>
              <a:rPr lang="en-IN" b="0" i="0" dirty="0">
                <a:effectLst/>
              </a:rPr>
              <a:t>The force applied by the haptic device in response to user interactions. It can range from gentle vibrations to more substantial forces simulating resistance or pressure.</a:t>
            </a:r>
          </a:p>
          <a:p>
            <a:pPr algn="just"/>
            <a:r>
              <a:rPr lang="en-IN" b="1" i="0" dirty="0">
                <a:effectLst/>
              </a:rPr>
              <a:t>Vibration Patterns: </a:t>
            </a:r>
            <a:r>
              <a:rPr lang="en-IN" b="0" i="0" dirty="0">
                <a:effectLst/>
              </a:rPr>
              <a:t>The specific patterns of vibrations used to convey different tactile sensations.</a:t>
            </a:r>
          </a:p>
          <a:p>
            <a:pPr algn="just"/>
            <a:r>
              <a:rPr lang="en-IN" b="1" i="0" dirty="0">
                <a:effectLst/>
              </a:rPr>
              <a:t>Texture Rendering: </a:t>
            </a:r>
            <a:r>
              <a:rPr lang="en-IN" b="0" i="0" dirty="0">
                <a:effectLst/>
              </a:rPr>
              <a:t>The ability of the haptic system to simulate textures by varying the surface properties perceived by the user.</a:t>
            </a:r>
          </a:p>
          <a:p>
            <a:pPr algn="just"/>
            <a:r>
              <a:rPr lang="en-IN" b="1" i="0" dirty="0">
                <a:effectLst/>
              </a:rPr>
              <a:t>Dynamic Range: </a:t>
            </a:r>
            <a:r>
              <a:rPr lang="en-IN" b="0" i="0" dirty="0">
                <a:effectLst/>
              </a:rPr>
              <a:t>The range of forces or pressures that the haptic system can reproduce.</a:t>
            </a:r>
            <a:endParaRPr lang="en-US" dirty="0"/>
          </a:p>
        </p:txBody>
      </p:sp>
    </p:spTree>
    <p:extLst>
      <p:ext uri="{BB962C8B-B14F-4D97-AF65-F5344CB8AC3E}">
        <p14:creationId xmlns:p14="http://schemas.microsoft.com/office/powerpoint/2010/main" val="4066032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A5D7A-AD1A-9B4D-B99C-272946E5E58C}"/>
              </a:ext>
            </a:extLst>
          </p:cNvPr>
          <p:cNvSpPr>
            <a:spLocks noGrp="1"/>
          </p:cNvSpPr>
          <p:nvPr>
            <p:ph type="title"/>
          </p:nvPr>
        </p:nvSpPr>
        <p:spPr>
          <a:xfrm>
            <a:off x="838200" y="160215"/>
            <a:ext cx="10515600" cy="1041644"/>
          </a:xfrm>
        </p:spPr>
        <p:txBody>
          <a:bodyPr/>
          <a:lstStyle/>
          <a:p>
            <a:r>
              <a:rPr lang="en-IN" b="0" i="0">
                <a:effectLst/>
                <a:latin typeface="Söhne"/>
              </a:rPr>
              <a:t>Haptic and Haptic Display Parameters</a:t>
            </a:r>
            <a:endParaRPr lang="en-US"/>
          </a:p>
        </p:txBody>
      </p:sp>
      <p:sp>
        <p:nvSpPr>
          <p:cNvPr id="3" name="Content Placeholder 2">
            <a:extLst>
              <a:ext uri="{FF2B5EF4-FFF2-40B4-BE49-F238E27FC236}">
                <a16:creationId xmlns:a16="http://schemas.microsoft.com/office/drawing/2014/main" id="{35E73349-636C-2EA4-5A50-C25490A71928}"/>
              </a:ext>
            </a:extLst>
          </p:cNvPr>
          <p:cNvSpPr>
            <a:spLocks noGrp="1"/>
          </p:cNvSpPr>
          <p:nvPr>
            <p:ph idx="1"/>
          </p:nvPr>
        </p:nvSpPr>
        <p:spPr>
          <a:xfrm>
            <a:off x="142875" y="1201859"/>
            <a:ext cx="11772900" cy="5495926"/>
          </a:xfrm>
        </p:spPr>
        <p:txBody>
          <a:bodyPr>
            <a:normAutofit fontScale="92500" lnSpcReduction="20000"/>
          </a:bodyPr>
          <a:lstStyle/>
          <a:p>
            <a:pPr algn="just"/>
            <a:r>
              <a:rPr lang="en-IN" b="1" i="0" dirty="0">
                <a:effectLst/>
              </a:rPr>
              <a:t>Resolution: </a:t>
            </a:r>
            <a:r>
              <a:rPr lang="en-IN" b="0" i="0" dirty="0">
                <a:effectLst/>
              </a:rPr>
              <a:t>The density of tactile elements or actuators per unit area, determining the detail and precision of haptic feedback.</a:t>
            </a:r>
          </a:p>
          <a:p>
            <a:pPr algn="just"/>
            <a:r>
              <a:rPr lang="en-IN" b="1" i="0" dirty="0">
                <a:effectLst/>
              </a:rPr>
              <a:t>Spatial Accuracy: </a:t>
            </a:r>
            <a:r>
              <a:rPr lang="en-IN" b="0" i="0" dirty="0">
                <a:effectLst/>
              </a:rPr>
              <a:t>The precision with which a haptic display can reproduce spatial details, contributing to the fidelity of the tactile experience.</a:t>
            </a:r>
          </a:p>
          <a:p>
            <a:pPr algn="just"/>
            <a:r>
              <a:rPr lang="en-IN" b="1" i="0" dirty="0">
                <a:effectLst/>
              </a:rPr>
              <a:t>Frequency Response: </a:t>
            </a:r>
            <a:r>
              <a:rPr lang="en-IN" b="0" i="0" dirty="0">
                <a:effectLst/>
              </a:rPr>
              <a:t>The range of frequencies or vibration patterns that a haptic display can produce, influencing the diversity of tactile sensations it can simulate.</a:t>
            </a:r>
          </a:p>
          <a:p>
            <a:pPr algn="just"/>
            <a:r>
              <a:rPr lang="en-IN" b="1" i="0" dirty="0">
                <a:effectLst/>
              </a:rPr>
              <a:t>Latency: </a:t>
            </a:r>
            <a:r>
              <a:rPr lang="en-IN" b="0" i="0" dirty="0">
                <a:effectLst/>
              </a:rPr>
              <a:t>The delay between a user's input and the corresponding haptic feedback. Low latency is essential for providing a responsive and immersive user experience.</a:t>
            </a:r>
          </a:p>
          <a:p>
            <a:pPr algn="just"/>
            <a:r>
              <a:rPr lang="en-IN" b="1" i="0" dirty="0">
                <a:effectLst/>
              </a:rPr>
              <a:t>Shape Variation: </a:t>
            </a:r>
            <a:r>
              <a:rPr lang="en-IN" b="0" i="0" dirty="0">
                <a:effectLst/>
              </a:rPr>
              <a:t>Some haptic displays can dynamically change the shape or contour of individual tactile elements, contributing to the simulation of shapes and surfaces.</a:t>
            </a:r>
          </a:p>
          <a:p>
            <a:pPr algn="just"/>
            <a:r>
              <a:rPr lang="en-US" b="1" dirty="0"/>
              <a:t>Degrees of Freedom - </a:t>
            </a:r>
            <a:r>
              <a:rPr lang="en-US" b="0" i="0" dirty="0">
                <a:effectLst/>
              </a:rPr>
              <a:t>the number of directions in which force or torque be can displayed</a:t>
            </a:r>
          </a:p>
          <a:p>
            <a:pPr algn="just"/>
            <a:r>
              <a:rPr lang="en-US" b="1" dirty="0"/>
              <a:t>Force Range - </a:t>
            </a:r>
            <a:r>
              <a:rPr lang="en-US" b="0" i="0" dirty="0">
                <a:effectLst/>
              </a:rPr>
              <a:t>should be at least greater than 0.5mN </a:t>
            </a:r>
          </a:p>
          <a:p>
            <a:pPr algn="just"/>
            <a:r>
              <a:rPr lang="en-US" b="1" dirty="0"/>
              <a:t>Operating/Interaction Range - </a:t>
            </a:r>
            <a:r>
              <a:rPr lang="en-US" b="0" i="0" dirty="0">
                <a:effectLst/>
              </a:rPr>
              <a:t>how much movement is allowed through the device</a:t>
            </a:r>
          </a:p>
          <a:p>
            <a:pPr algn="just"/>
            <a:r>
              <a:rPr lang="en-US" b="1" dirty="0"/>
              <a:t>Stability - </a:t>
            </a:r>
            <a:r>
              <a:rPr lang="en-US" b="0" i="0" dirty="0">
                <a:effectLst/>
              </a:rPr>
              <a:t>how stable the supplied force is felt to be</a:t>
            </a:r>
          </a:p>
        </p:txBody>
      </p:sp>
    </p:spTree>
    <p:extLst>
      <p:ext uri="{BB962C8B-B14F-4D97-AF65-F5344CB8AC3E}">
        <p14:creationId xmlns:p14="http://schemas.microsoft.com/office/powerpoint/2010/main" val="1838369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DEE3F-77A7-F596-31FE-5C36707FDA8A}"/>
              </a:ext>
            </a:extLst>
          </p:cNvPr>
          <p:cNvSpPr>
            <a:spLocks noGrp="1"/>
          </p:cNvSpPr>
          <p:nvPr>
            <p:ph type="title"/>
          </p:nvPr>
        </p:nvSpPr>
        <p:spPr>
          <a:xfrm>
            <a:off x="742950" y="117475"/>
            <a:ext cx="10515600" cy="682625"/>
          </a:xfrm>
        </p:spPr>
        <p:txBody>
          <a:bodyPr>
            <a:normAutofit fontScale="90000"/>
          </a:bodyPr>
          <a:lstStyle/>
          <a:p>
            <a:pPr algn="ctr"/>
            <a:r>
              <a:rPr lang="en-US" dirty="0"/>
              <a:t>Multimodal Interaction</a:t>
            </a:r>
          </a:p>
        </p:txBody>
      </p:sp>
      <p:sp>
        <p:nvSpPr>
          <p:cNvPr id="3" name="Content Placeholder 2">
            <a:extLst>
              <a:ext uri="{FF2B5EF4-FFF2-40B4-BE49-F238E27FC236}">
                <a16:creationId xmlns:a16="http://schemas.microsoft.com/office/drawing/2014/main" id="{149A2330-84DD-E20F-858A-7EA095764197}"/>
              </a:ext>
            </a:extLst>
          </p:cNvPr>
          <p:cNvSpPr>
            <a:spLocks noGrp="1"/>
          </p:cNvSpPr>
          <p:nvPr>
            <p:ph idx="1"/>
          </p:nvPr>
        </p:nvSpPr>
        <p:spPr>
          <a:xfrm>
            <a:off x="152399" y="968375"/>
            <a:ext cx="11868151" cy="5772150"/>
          </a:xfrm>
        </p:spPr>
        <p:txBody>
          <a:bodyPr>
            <a:normAutofit/>
          </a:bodyPr>
          <a:lstStyle/>
          <a:p>
            <a:pPr algn="just">
              <a:lnSpc>
                <a:spcPct val="150000"/>
              </a:lnSpc>
            </a:pPr>
            <a:r>
              <a:rPr lang="en-IN" sz="1800" dirty="0"/>
              <a:t>Multimodal interaction refers to the use of multiple sensory modalities, such as sight, sound, touch, and gesture, simultaneously to enhance </a:t>
            </a:r>
            <a:r>
              <a:rPr lang="en-US" sz="1800" dirty="0"/>
              <a:t>the overall user experience by leveraging the strengths of each modality.</a:t>
            </a:r>
          </a:p>
          <a:p>
            <a:pPr algn="just">
              <a:lnSpc>
                <a:spcPct val="150000"/>
              </a:lnSpc>
            </a:pPr>
            <a:r>
              <a:rPr lang="en-US" sz="1800" dirty="0"/>
              <a:t>Mimics the way humans naturally communicate and interact with the world, where information is often processed through multiple senses simultaneously.</a:t>
            </a:r>
            <a:endParaRPr lang="en-IN" sz="1800" dirty="0"/>
          </a:p>
          <a:p>
            <a:pPr algn="just">
              <a:lnSpc>
                <a:spcPct val="150000"/>
              </a:lnSpc>
            </a:pPr>
            <a:r>
              <a:rPr lang="en-IN" sz="1800" dirty="0"/>
              <a:t>Complementary - </a:t>
            </a:r>
            <a:r>
              <a:rPr lang="en-IN" sz="1800" dirty="0">
                <a:effectLst/>
              </a:rPr>
              <a:t>Different modalities can assume different roles and act in a complementary fashion to achieve specific interaction objectives. For example, an aural feedback can signify the arrival of a phone call while the visual displays the caller’s name. </a:t>
            </a:r>
            <a:endParaRPr lang="en-IN" sz="1800" dirty="0"/>
          </a:p>
          <a:p>
            <a:pPr algn="just">
              <a:lnSpc>
                <a:spcPct val="150000"/>
              </a:lnSpc>
            </a:pPr>
            <a:r>
              <a:rPr lang="en-IN" sz="1800" dirty="0"/>
              <a:t>Redundant - </a:t>
            </a:r>
            <a:r>
              <a:rPr lang="en-IN" sz="1800" dirty="0">
                <a:effectLst/>
              </a:rPr>
              <a:t>Different modality input methods or feedback can be used to ensure a reliable achievement of the interaction objective even if one modality is unclear . For instance, the ring of a phone call can be simultaneously aural and tactile to strengthen the pick-up probability. </a:t>
            </a:r>
            <a:endParaRPr lang="en-IN" sz="1800" dirty="0"/>
          </a:p>
          <a:p>
            <a:pPr algn="just">
              <a:lnSpc>
                <a:spcPct val="150000"/>
              </a:lnSpc>
            </a:pPr>
            <a:r>
              <a:rPr lang="en-IN" sz="1800" dirty="0"/>
              <a:t>Alternative - Providing users with alternative ways to interact gives people more choices. For instance, a phone call can be made either by touching a button or by speaking the callee’s name, thereby promoting convenience and usability. </a:t>
            </a:r>
          </a:p>
        </p:txBody>
      </p:sp>
    </p:spTree>
    <p:extLst>
      <p:ext uri="{BB962C8B-B14F-4D97-AF65-F5344CB8AC3E}">
        <p14:creationId xmlns:p14="http://schemas.microsoft.com/office/powerpoint/2010/main" val="13282627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F0E7CE55FB974FA64CDB6BDD0C38DC" ma:contentTypeVersion="0" ma:contentTypeDescription="Create a new document." ma:contentTypeScope="" ma:versionID="f1a8dfd2c07d94c30a056786abe50e03">
  <xsd:schema xmlns:xsd="http://www.w3.org/2001/XMLSchema" xmlns:xs="http://www.w3.org/2001/XMLSchema" xmlns:p="http://schemas.microsoft.com/office/2006/metadata/properties" targetNamespace="http://schemas.microsoft.com/office/2006/metadata/properties" ma:root="true" ma:fieldsID="b764bea3eb9b1a5be8fd57fac5fb459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21F5225-CC3F-473B-B262-67EBE07752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2C114A58-60EA-4836-8EB4-D14CB8DBC481}">
  <ds:schemaRefs>
    <ds:schemaRef ds:uri="http://schemas.microsoft.com/sharepoint/v3/contenttype/forms"/>
  </ds:schemaRefs>
</ds:datastoreItem>
</file>

<file path=customXml/itemProps3.xml><?xml version="1.0" encoding="utf-8"?>
<ds:datastoreItem xmlns:ds="http://schemas.openxmlformats.org/officeDocument/2006/customXml" ds:itemID="{6A5185B2-D077-4645-B969-160408ABB25D}">
  <ds:schemaRefs>
    <ds:schemaRef ds:uri="http://schemas.microsoft.com/office/2006/metadata/properties"/>
    <ds:schemaRef ds:uri="http://schemas.microsoft.com/office/infopath/2007/PartnerControls"/>
    <ds:schemaRef ds:uri="1a80a837-91c1-4480-9cf9-33b82e620694"/>
    <ds:schemaRef ds:uri="5c9723bf-e2da-41fd-b2fd-04456ba7cba0"/>
  </ds:schemaRefs>
</ds:datastoreItem>
</file>

<file path=docProps/app.xml><?xml version="1.0" encoding="utf-8"?>
<Properties xmlns="http://schemas.openxmlformats.org/officeDocument/2006/extended-properties" xmlns:vt="http://schemas.openxmlformats.org/officeDocument/2006/docPropsVTypes">
  <TotalTime>228</TotalTime>
  <Words>2023</Words>
  <Application>Microsoft Office PowerPoint</Application>
  <PresentationFormat>Widescreen</PresentationFormat>
  <Paragraphs>106</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Söhne</vt:lpstr>
      <vt:lpstr>Office Theme</vt:lpstr>
      <vt:lpstr>Task/interaction modeling </vt:lpstr>
      <vt:lpstr>GOMS : analyze the cognitive processes involved in completing a task</vt:lpstr>
      <vt:lpstr>2.1 Visual</vt:lpstr>
      <vt:lpstr>Aural Feedback Types: refers to the use of sound or auditory cues as a means of providing information or interaction feedback in various contexts. </vt:lpstr>
      <vt:lpstr>Aural Modality as Input Method </vt:lpstr>
      <vt:lpstr>Tactile Display Parameters</vt:lpstr>
      <vt:lpstr>Haptic and Haptic Display Parameters</vt:lpstr>
      <vt:lpstr>Haptic and Haptic Display Parameters</vt:lpstr>
      <vt:lpstr>Multimodal Interaction</vt:lpstr>
      <vt:lpstr>Key Aspects of Multimodal Interaction</vt:lpstr>
      <vt:lpstr>Human Body Ergonomics</vt:lpstr>
      <vt:lpstr>Fitts’s Law</vt:lpstr>
      <vt:lpstr>PowerPoint Presentation</vt:lpstr>
      <vt:lpstr>PowerPoint Presentation</vt:lpstr>
      <vt:lpstr>Motor Control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FACTORS AS HCI THEORIES </dc:title>
  <dc:creator>deepika roselind</dc:creator>
  <cp:lastModifiedBy>Aastha Kumar</cp:lastModifiedBy>
  <cp:revision>4</cp:revision>
  <dcterms:created xsi:type="dcterms:W3CDTF">2024-01-10T10:00:40Z</dcterms:created>
  <dcterms:modified xsi:type="dcterms:W3CDTF">2024-12-04T19:35:26Z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0x01010035F0E7CE55FB974FA64CDB6BDD0C38DC</vt:lpwstr>
  </property>
</Properties>
</file>